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5" r:id="rId4"/>
    <p:sldId id="263" r:id="rId5"/>
    <p:sldId id="269" r:id="rId6"/>
    <p:sldId id="261" r:id="rId7"/>
    <p:sldId id="264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3A3"/>
    <a:srgbClr val="013CBF"/>
    <a:srgbClr val="E20443"/>
    <a:srgbClr val="000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>
        <p:scale>
          <a:sx n="100" d="100"/>
          <a:sy n="100" d="100"/>
        </p:scale>
        <p:origin x="2544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34F5-BDE2-4375-B83B-F4984131725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30"/>
            <a:ext cx="12192000" cy="687486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37230" y="2763756"/>
            <a:ext cx="7488832" cy="233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5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презентации</a:t>
            </a:r>
            <a:endParaRPr lang="ru-RU" altLang="ru-RU" sz="5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30" y="4402951"/>
            <a:ext cx="44423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750997"/>
              </p:ext>
            </p:extLst>
          </p:nvPr>
        </p:nvGraphicFramePr>
        <p:xfrm>
          <a:off x="1112947" y="638256"/>
          <a:ext cx="1750514" cy="79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orelDRAW" r:id="rId4" imgW="893125" imgH="404520" progId="CorelDraw.Graphic.22">
                  <p:embed/>
                </p:oleObj>
              </mc:Choice>
              <mc:Fallback>
                <p:oleObj name="CorelDRAW" r:id="rId4" imgW="893125" imgH="404520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2947" y="638256"/>
                        <a:ext cx="1750514" cy="79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4383" y="1660464"/>
            <a:ext cx="7730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необходимости каких-либо дополнительных графических элементов,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пожалуйста, обращайтесь в Центр позиционирования и бренд-технологий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253758"/>
              </p:ext>
            </p:extLst>
          </p:nvPr>
        </p:nvGraphicFramePr>
        <p:xfrm>
          <a:off x="590313" y="254712"/>
          <a:ext cx="11244500" cy="60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orelDRAW" r:id="rId3" imgW="8774967" imgH="470848" progId="CorelDraw.Graphic.22">
                  <p:embed/>
                </p:oleObj>
              </mc:Choice>
              <mc:Fallback>
                <p:oleObj name="CorelDRAW" r:id="rId3" imgW="8774967" imgH="470848" progId="CorelDraw.Graphic.22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313" y="254712"/>
                        <a:ext cx="11244500" cy="60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37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82"/>
            <a:ext cx="12192001" cy="687078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37230" y="2437811"/>
            <a:ext cx="7488832" cy="233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5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презентации</a:t>
            </a:r>
            <a:endParaRPr lang="ru-RU" altLang="ru-RU" sz="5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30" y="4239880"/>
            <a:ext cx="44423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076336"/>
              </p:ext>
            </p:extLst>
          </p:nvPr>
        </p:nvGraphicFramePr>
        <p:xfrm>
          <a:off x="1112947" y="638256"/>
          <a:ext cx="1750514" cy="79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orelDRAW" r:id="rId4" imgW="893125" imgH="404520" progId="CorelDraw.Graphic.22">
                  <p:embed/>
                </p:oleObj>
              </mc:Choice>
              <mc:Fallback>
                <p:oleObj name="CorelDRAW" r:id="rId4" imgW="893125" imgH="404520" progId="CorelDraw.Graphic.2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2947" y="638256"/>
                        <a:ext cx="1750514" cy="79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3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82"/>
            <a:ext cx="12192000" cy="688356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54350" y="2437811"/>
            <a:ext cx="7488832" cy="233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5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презентации</a:t>
            </a:r>
            <a:endParaRPr lang="ru-RU" altLang="ru-RU" sz="5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4350" y="4239880"/>
            <a:ext cx="44423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995864"/>
              </p:ext>
            </p:extLst>
          </p:nvPr>
        </p:nvGraphicFramePr>
        <p:xfrm>
          <a:off x="922028" y="638256"/>
          <a:ext cx="1750514" cy="79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orelDRAW" r:id="rId4" imgW="893125" imgH="404520" progId="CorelDraw.Graphic.22">
                  <p:embed/>
                </p:oleObj>
              </mc:Choice>
              <mc:Fallback>
                <p:oleObj name="CorelDRAW" r:id="rId4" imgW="893125" imgH="404520" progId="CorelDraw.Graphic.2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2028" y="638256"/>
                        <a:ext cx="1750514" cy="79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4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50"/>
            <a:ext cx="12192000" cy="688356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37230" y="2600685"/>
            <a:ext cx="7488832" cy="233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5400" b="1" cap="all" dirty="0" smtClean="0">
                <a:solidFill>
                  <a:srgbClr val="013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презентации</a:t>
            </a:r>
            <a:endParaRPr lang="ru-RU" altLang="ru-RU" sz="5400" b="1" cap="all" dirty="0">
              <a:solidFill>
                <a:srgbClr val="0133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30" y="4239880"/>
            <a:ext cx="44423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должность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44625" b="33918"/>
          <a:stretch/>
        </p:blipFill>
        <p:spPr>
          <a:xfrm>
            <a:off x="1037230" y="467642"/>
            <a:ext cx="2016631" cy="1070243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946255"/>
              </p:ext>
            </p:extLst>
          </p:nvPr>
        </p:nvGraphicFramePr>
        <p:xfrm>
          <a:off x="1122098" y="775137"/>
          <a:ext cx="1949173" cy="882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orelDRAW" r:id="rId5" imgW="893125" imgH="404520" progId="CorelDraw.Graphic.22">
                  <p:embed/>
                </p:oleObj>
              </mc:Choice>
              <mc:Fallback>
                <p:oleObj name="CorelDRAW" r:id="rId5" imgW="893125" imgH="404520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2098" y="775137"/>
                        <a:ext cx="1949173" cy="882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22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" y="0"/>
            <a:ext cx="12146723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37230" y="2600685"/>
            <a:ext cx="7488832" cy="233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5400" b="1" cap="all" dirty="0" smtClean="0">
                <a:solidFill>
                  <a:srgbClr val="013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презентации</a:t>
            </a:r>
            <a:endParaRPr lang="ru-RU" altLang="ru-RU" sz="5400" b="1" cap="all" dirty="0">
              <a:solidFill>
                <a:srgbClr val="0133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30" y="4239880"/>
            <a:ext cx="44423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должность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44625" b="33918"/>
          <a:stretch/>
        </p:blipFill>
        <p:spPr>
          <a:xfrm>
            <a:off x="1037230" y="467642"/>
            <a:ext cx="2016631" cy="1070243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3991"/>
              </p:ext>
            </p:extLst>
          </p:nvPr>
        </p:nvGraphicFramePr>
        <p:xfrm>
          <a:off x="1122098" y="775137"/>
          <a:ext cx="1949173" cy="882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orelDRAW" r:id="rId5" imgW="893125" imgH="404520" progId="CorelDraw.Graphic.22">
                  <p:embed/>
                </p:oleObj>
              </mc:Choice>
              <mc:Fallback>
                <p:oleObj name="CorelDRAW" r:id="rId5" imgW="893125" imgH="404520" progId="CorelDraw.Graphic.2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2098" y="775137"/>
                        <a:ext cx="1949173" cy="882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38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419928"/>
              </p:ext>
            </p:extLst>
          </p:nvPr>
        </p:nvGraphicFramePr>
        <p:xfrm>
          <a:off x="-27997" y="-30336"/>
          <a:ext cx="12242073" cy="97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3" imgW="9729871" imgH="771371" progId="CorelDraw.Graphic.22">
                  <p:embed/>
                </p:oleObj>
              </mc:Choice>
              <mc:Fallback>
                <p:oleObj name="CorelDRAW" r:id="rId3" imgW="9729871" imgH="77137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7997" y="-30336"/>
                        <a:ext cx="12242073" cy="97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44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960039"/>
              </p:ext>
            </p:extLst>
          </p:nvPr>
        </p:nvGraphicFramePr>
        <p:xfrm>
          <a:off x="590313" y="254712"/>
          <a:ext cx="11244500" cy="60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3" imgW="8774967" imgH="470848" progId="CorelDraw.Graphic.22">
                  <p:embed/>
                </p:oleObj>
              </mc:Choice>
              <mc:Fallback>
                <p:oleObj name="CorelDRAW" r:id="rId3" imgW="8774967" imgH="470848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313" y="254712"/>
                        <a:ext cx="11244500" cy="60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056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4383" y="1069960"/>
            <a:ext cx="3065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Варианты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инфографики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t="16298" r="17181" b="2690"/>
          <a:stretch/>
        </p:blipFill>
        <p:spPr>
          <a:xfrm>
            <a:off x="522515" y="1750422"/>
            <a:ext cx="5781484" cy="35461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21871" r="17778" b="3720"/>
          <a:stretch/>
        </p:blipFill>
        <p:spPr>
          <a:xfrm>
            <a:off x="6303999" y="2001323"/>
            <a:ext cx="5692034" cy="3257109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253758"/>
              </p:ext>
            </p:extLst>
          </p:nvPr>
        </p:nvGraphicFramePr>
        <p:xfrm>
          <a:off x="590313" y="254712"/>
          <a:ext cx="11244500" cy="60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orelDRAW" r:id="rId5" imgW="8774967" imgH="470848" progId="CorelDraw.Graphic.22">
                  <p:embed/>
                </p:oleObj>
              </mc:Choice>
              <mc:Fallback>
                <p:oleObj name="CorelDRAW" r:id="rId5" imgW="8774967" imgH="470848" progId="CorelDraw.Graphic.22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313" y="254712"/>
                        <a:ext cx="11244500" cy="60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46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324346" y="2005507"/>
            <a:ext cx="5695406" cy="3236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9283" y="2005507"/>
            <a:ext cx="5695406" cy="3236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t="8253" r="9396" b="10314"/>
          <a:stretch/>
        </p:blipFill>
        <p:spPr>
          <a:xfrm>
            <a:off x="6378361" y="2047583"/>
            <a:ext cx="5587376" cy="3152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7592" r="10272" b="10317"/>
          <a:stretch/>
        </p:blipFill>
        <p:spPr>
          <a:xfrm>
            <a:off x="510493" y="2041973"/>
            <a:ext cx="5592987" cy="31527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4383" y="1069960"/>
            <a:ext cx="3065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Варианты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инфографики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253758"/>
              </p:ext>
            </p:extLst>
          </p:nvPr>
        </p:nvGraphicFramePr>
        <p:xfrm>
          <a:off x="590313" y="254712"/>
          <a:ext cx="11244500" cy="60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orelDRAW" r:id="rId5" imgW="8774967" imgH="470848" progId="CorelDraw.Graphic.22">
                  <p:embed/>
                </p:oleObj>
              </mc:Choice>
              <mc:Fallback>
                <p:oleObj name="CorelDRAW" r:id="rId5" imgW="8774967" imgH="470848" progId="CorelDraw.Graphic.22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313" y="254712"/>
                        <a:ext cx="11244500" cy="60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038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</TotalTime>
  <Words>55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CorelDRAW 2020 Graphic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user</cp:lastModifiedBy>
  <cp:revision>56</cp:revision>
  <dcterms:created xsi:type="dcterms:W3CDTF">2019-05-31T06:38:44Z</dcterms:created>
  <dcterms:modified xsi:type="dcterms:W3CDTF">2022-06-23T08:01:44Z</dcterms:modified>
</cp:coreProperties>
</file>