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909"/>
    <a:srgbClr val="D60808"/>
    <a:srgbClr val="921F00"/>
    <a:srgbClr val="701800"/>
    <a:srgbClr val="0E964F"/>
    <a:srgbClr val="4D0397"/>
    <a:srgbClr val="5603A9"/>
    <a:srgbClr val="6F04DA"/>
    <a:srgbClr val="00A4DE"/>
    <a:srgbClr val="009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10" d="100"/>
          <a:sy n="110" d="100"/>
        </p:scale>
        <p:origin x="263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" y="0"/>
            <a:ext cx="12146723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80" y="340253"/>
            <a:ext cx="2886188" cy="1920347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35625"/>
              </p:ext>
            </p:extLst>
          </p:nvPr>
        </p:nvGraphicFramePr>
        <p:xfrm>
          <a:off x="8309657" y="656699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09657" y="656699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E509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/>
          <a:stretch/>
        </p:blipFill>
        <p:spPr>
          <a:xfrm>
            <a:off x="0" y="0"/>
            <a:ext cx="12133074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142" y="131316"/>
            <a:ext cx="2847291" cy="1894467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237993"/>
              </p:ext>
            </p:extLst>
          </p:nvPr>
        </p:nvGraphicFramePr>
        <p:xfrm>
          <a:off x="10103850" y="440003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3850" y="440003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6723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76" y="254497"/>
            <a:ext cx="2886188" cy="1920347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045050"/>
              </p:ext>
            </p:extLst>
          </p:nvPr>
        </p:nvGraphicFramePr>
        <p:xfrm>
          <a:off x="9849503" y="566099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49503" y="566099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E509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473373"/>
              </p:ext>
            </p:extLst>
          </p:nvPr>
        </p:nvGraphicFramePr>
        <p:xfrm>
          <a:off x="10289088" y="212531"/>
          <a:ext cx="1283495" cy="44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088" y="212531"/>
                        <a:ext cx="1283495" cy="446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E50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28172"/>
            <a:ext cx="1079310" cy="46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2280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134</cp:revision>
  <dcterms:created xsi:type="dcterms:W3CDTF">2019-05-31T06:38:44Z</dcterms:created>
  <dcterms:modified xsi:type="dcterms:W3CDTF">2022-08-08T11:47:18Z</dcterms:modified>
</cp:coreProperties>
</file>