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18"/>
    <a:srgbClr val="701800"/>
    <a:srgbClr val="681600"/>
    <a:srgbClr val="EA8B00"/>
    <a:srgbClr val="FB8A35"/>
    <a:srgbClr val="307E90"/>
    <a:srgbClr val="742B95"/>
    <a:srgbClr val="672C94"/>
    <a:srgbClr val="0003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41" autoAdjust="0"/>
    <p:restoredTop sz="94660"/>
  </p:normalViewPr>
  <p:slideViewPr>
    <p:cSldViewPr snapToGrid="0">
      <p:cViewPr>
        <p:scale>
          <a:sx n="95" d="100"/>
          <a:sy n="95" d="100"/>
        </p:scale>
        <p:origin x="2334" y="16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75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82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66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0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91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43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51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7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59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68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78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34F5-BDE2-4375-B83B-F49841317258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83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7" y="-1280"/>
            <a:ext cx="12156673" cy="6859279"/>
          </a:xfrm>
          <a:prstGeom prst="rect">
            <a:avLst/>
          </a:prstGeom>
        </p:spPr>
      </p:pic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4154266"/>
              </p:ext>
            </p:extLst>
          </p:nvPr>
        </p:nvGraphicFramePr>
        <p:xfrm>
          <a:off x="8309657" y="656694"/>
          <a:ext cx="1150384" cy="505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CorelDRAW" r:id="rId4" imgW="3084412" imgH="1354813" progId="CorelDraw.Graphic.22">
                  <p:embed/>
                </p:oleObj>
              </mc:Choice>
              <mc:Fallback>
                <p:oleObj name="CorelDRAW" r:id="rId4" imgW="3084412" imgH="1354813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09657" y="656694"/>
                        <a:ext cx="1150384" cy="5050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15450" r="6560" b="15436"/>
          <a:stretch/>
        </p:blipFill>
        <p:spPr>
          <a:xfrm>
            <a:off x="777903" y="610623"/>
            <a:ext cx="2193897" cy="1166729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374021" y="2408165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5400" b="1" dirty="0" smtClean="0">
                <a:solidFill>
                  <a:srgbClr val="0092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презентации</a:t>
            </a:r>
            <a:endParaRPr lang="ru-RU" altLang="ru-RU" sz="5400" b="1" dirty="0">
              <a:solidFill>
                <a:srgbClr val="00921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33015" y="4402951"/>
            <a:ext cx="4138441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Докладчик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Фамилия Имя Отчество</a:t>
            </a:r>
          </a:p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должность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92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54406" cy="6858000"/>
          </a:xfrm>
          <a:prstGeom prst="rect">
            <a:avLst/>
          </a:prstGeom>
        </p:spPr>
      </p:pic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8239651"/>
              </p:ext>
            </p:extLst>
          </p:nvPr>
        </p:nvGraphicFramePr>
        <p:xfrm>
          <a:off x="10098744" y="434188"/>
          <a:ext cx="1150384" cy="505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CorelDRAW" r:id="rId4" imgW="3084412" imgH="1354813" progId="CorelDraw.Graphic.22">
                  <p:embed/>
                </p:oleObj>
              </mc:Choice>
              <mc:Fallback>
                <p:oleObj name="CorelDRAW" r:id="rId4" imgW="3084412" imgH="1354813" progId="CorelDraw.Graphic.22">
                  <p:embed/>
                  <p:pic>
                    <p:nvPicPr>
                      <p:cNvPr id="25" name="Объект 2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098744" y="434188"/>
                        <a:ext cx="1150384" cy="5050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15450" r="6560" b="15436"/>
          <a:stretch/>
        </p:blipFill>
        <p:spPr>
          <a:xfrm>
            <a:off x="3440414" y="388117"/>
            <a:ext cx="2193897" cy="1166729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3440414" y="2346106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5400" b="1" dirty="0">
                <a:solidFill>
                  <a:srgbClr val="0092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презентации</a:t>
            </a:r>
            <a:endParaRPr lang="ru-RU" altLang="ru-RU" sz="5400" b="1" dirty="0">
              <a:solidFill>
                <a:srgbClr val="00921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99408" y="4798350"/>
            <a:ext cx="4138441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Докладчик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Фамилия Имя Отчество</a:t>
            </a:r>
          </a:p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должность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31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35390"/>
            <a:ext cx="12210587" cy="6893390"/>
          </a:xfrm>
          <a:prstGeom prst="rect">
            <a:avLst/>
          </a:prstGeom>
        </p:spPr>
      </p:pic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4005244"/>
              </p:ext>
            </p:extLst>
          </p:nvPr>
        </p:nvGraphicFramePr>
        <p:xfrm>
          <a:off x="9861073" y="577541"/>
          <a:ext cx="1150384" cy="505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CorelDRAW" r:id="rId4" imgW="3084412" imgH="1354813" progId="CorelDraw.Graphic.22">
                  <p:embed/>
                </p:oleObj>
              </mc:Choice>
              <mc:Fallback>
                <p:oleObj name="CorelDRAW" r:id="rId4" imgW="3084412" imgH="1354813" progId="CorelDraw.Graphic.22">
                  <p:embed/>
                  <p:pic>
                    <p:nvPicPr>
                      <p:cNvPr id="18" name="Объект 1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861073" y="577541"/>
                        <a:ext cx="1150384" cy="5050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15450" r="6560" b="15436"/>
          <a:stretch/>
        </p:blipFill>
        <p:spPr>
          <a:xfrm>
            <a:off x="2311014" y="531470"/>
            <a:ext cx="2193897" cy="1166729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2925468" y="2529299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5400" b="1" dirty="0">
                <a:solidFill>
                  <a:srgbClr val="0092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презентации</a:t>
            </a:r>
            <a:endParaRPr lang="ru-RU" altLang="ru-RU" sz="5400" b="1" dirty="0">
              <a:solidFill>
                <a:srgbClr val="00921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70673" y="4873256"/>
            <a:ext cx="4138441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Докладчик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Фамилия Имя Отчество</a:t>
            </a:r>
          </a:p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должность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48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9205815"/>
              </p:ext>
            </p:extLst>
          </p:nvPr>
        </p:nvGraphicFramePr>
        <p:xfrm>
          <a:off x="10290315" y="230614"/>
          <a:ext cx="1282266" cy="446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CorelDRAW" r:id="rId3" imgW="2566457" imgH="894201" progId="CorelDraw.Graphic.22">
                  <p:embed/>
                </p:oleObj>
              </mc:Choice>
              <mc:Fallback>
                <p:oleObj name="CorelDRAW" r:id="rId3" imgW="2566457" imgH="894201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290315" y="230614"/>
                        <a:ext cx="1282266" cy="4464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95" y="230614"/>
            <a:ext cx="1047150" cy="417085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986118" y="756621"/>
            <a:ext cx="10586465" cy="21600"/>
          </a:xfrm>
          <a:prstGeom prst="rect">
            <a:avLst/>
          </a:prstGeom>
          <a:solidFill>
            <a:srgbClr val="0092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48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1421</TotalTime>
  <Words>21</Words>
  <Application>Microsoft Office PowerPoint</Application>
  <PresentationFormat>Широкоэкранный</PresentationFormat>
  <Paragraphs>12</Paragraphs>
  <Slides>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CorelDRAW 2020 Graphic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Design</dc:creator>
  <cp:lastModifiedBy>user</cp:lastModifiedBy>
  <cp:revision>90</cp:revision>
  <dcterms:created xsi:type="dcterms:W3CDTF">2019-05-31T06:38:44Z</dcterms:created>
  <dcterms:modified xsi:type="dcterms:W3CDTF">2022-07-12T10:57:47Z</dcterms:modified>
</cp:coreProperties>
</file>