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808"/>
    <a:srgbClr val="E50909"/>
    <a:srgbClr val="921F00"/>
    <a:srgbClr val="701800"/>
    <a:srgbClr val="0E964F"/>
    <a:srgbClr val="4D0397"/>
    <a:srgbClr val="5603A9"/>
    <a:srgbClr val="6F04DA"/>
    <a:srgbClr val="00A4DE"/>
    <a:srgbClr val="0092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41" autoAdjust="0"/>
    <p:restoredTop sz="94660"/>
  </p:normalViewPr>
  <p:slideViewPr>
    <p:cSldViewPr snapToGrid="0">
      <p:cViewPr>
        <p:scale>
          <a:sx n="130" d="100"/>
          <a:sy n="130" d="100"/>
        </p:scale>
        <p:origin x="1878" y="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75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82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66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0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91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430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518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07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159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68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78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34F5-BDE2-4375-B83B-F49841317258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AC15E-FCD1-4167-800F-1DB8497ABF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83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7" y="-1280"/>
            <a:ext cx="12156673" cy="6859279"/>
          </a:xfrm>
          <a:prstGeom prst="rect">
            <a:avLst/>
          </a:prstGeom>
        </p:spPr>
      </p:pic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0977578"/>
              </p:ext>
            </p:extLst>
          </p:nvPr>
        </p:nvGraphicFramePr>
        <p:xfrm>
          <a:off x="8309657" y="656698"/>
          <a:ext cx="1145277" cy="502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6" name="CorelDRAW" r:id="rId4" imgW="3084412" imgH="1354813" progId="CorelDraw.Graphic.22">
                  <p:embed/>
                </p:oleObj>
              </mc:Choice>
              <mc:Fallback>
                <p:oleObj name="CorelDRAW" r:id="rId4" imgW="3084412" imgH="1354813" progId="CorelDraw.Graphic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09657" y="656698"/>
                        <a:ext cx="1145277" cy="5027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1374021" y="2408165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5400" b="1" dirty="0" smtClean="0">
                <a:solidFill>
                  <a:srgbClr val="D6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презентации</a:t>
            </a:r>
            <a:endParaRPr lang="ru-RU" altLang="ru-RU" sz="5400" b="1" dirty="0">
              <a:solidFill>
                <a:srgbClr val="D6080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33015" y="4402951"/>
            <a:ext cx="4138441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Докладчик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Фамилия Имя Отчество</a:t>
            </a:r>
          </a:p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должность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65" t="14632" r="9902" b="14753"/>
          <a:stretch/>
        </p:blipFill>
        <p:spPr>
          <a:xfrm>
            <a:off x="777904" y="610625"/>
            <a:ext cx="2077690" cy="1224038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06" t="12622" r="10135" b="12877"/>
          <a:stretch/>
        </p:blipFill>
        <p:spPr>
          <a:xfrm>
            <a:off x="777904" y="610625"/>
            <a:ext cx="2077690" cy="1297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92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54406" cy="6858000"/>
          </a:xfrm>
          <a:prstGeom prst="rect">
            <a:avLst/>
          </a:prstGeom>
        </p:spPr>
      </p:pic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2405213"/>
              </p:ext>
            </p:extLst>
          </p:nvPr>
        </p:nvGraphicFramePr>
        <p:xfrm>
          <a:off x="10103850" y="440002"/>
          <a:ext cx="1145277" cy="502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" name="CorelDRAW" r:id="rId4" imgW="3084412" imgH="1354813" progId="CorelDraw.Graphic.22">
                  <p:embed/>
                </p:oleObj>
              </mc:Choice>
              <mc:Fallback>
                <p:oleObj name="CorelDRAW" r:id="rId4" imgW="3084412" imgH="1354813" progId="CorelDraw.Graphic.22">
                  <p:embed/>
                  <p:pic>
                    <p:nvPicPr>
                      <p:cNvPr id="11" name="Объект 1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103850" y="440002"/>
                        <a:ext cx="1145277" cy="5027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06" t="12622" r="10135" b="12877"/>
          <a:stretch/>
        </p:blipFill>
        <p:spPr>
          <a:xfrm>
            <a:off x="3440414" y="393929"/>
            <a:ext cx="2077690" cy="1297441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3440414" y="2346106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5400" b="1" dirty="0">
                <a:solidFill>
                  <a:srgbClr val="D6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презентации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499408" y="4798350"/>
            <a:ext cx="4138441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Докладчик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Фамилия Имя Отчество</a:t>
            </a:r>
          </a:p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должность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31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12146723" cy="6858000"/>
          </a:xfrm>
          <a:prstGeom prst="rect">
            <a:avLst/>
          </a:prstGeom>
        </p:spPr>
      </p:pic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7094253"/>
              </p:ext>
            </p:extLst>
          </p:nvPr>
        </p:nvGraphicFramePr>
        <p:xfrm>
          <a:off x="9849503" y="566098"/>
          <a:ext cx="1145277" cy="502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" name="CorelDRAW" r:id="rId4" imgW="3084412" imgH="1354813" progId="CorelDraw.Graphic.22">
                  <p:embed/>
                </p:oleObj>
              </mc:Choice>
              <mc:Fallback>
                <p:oleObj name="CorelDRAW" r:id="rId4" imgW="3084412" imgH="1354813" progId="CorelDraw.Graphic.22">
                  <p:embed/>
                  <p:pic>
                    <p:nvPicPr>
                      <p:cNvPr id="14" name="Объект 1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849503" y="566098"/>
                        <a:ext cx="1145277" cy="5027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06" t="12622" r="10135" b="12877"/>
          <a:stretch/>
        </p:blipFill>
        <p:spPr>
          <a:xfrm>
            <a:off x="2311015" y="520025"/>
            <a:ext cx="2077690" cy="1297441"/>
          </a:xfrm>
          <a:prstGeom prst="rect">
            <a:avLst/>
          </a:prstGeom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2925468" y="2529299"/>
            <a:ext cx="7488832" cy="233169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ru-RU" altLang="ru-RU" sz="5400" b="1" dirty="0">
                <a:solidFill>
                  <a:srgbClr val="D608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презентации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970673" y="4873256"/>
            <a:ext cx="4138441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Докладчик</a:t>
            </a:r>
            <a:endParaRPr lang="en-US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Фамилия Имя Отчество</a:t>
            </a:r>
          </a:p>
          <a:p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должность</a:t>
            </a:r>
            <a:endParaRPr lang="ru-R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48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2522068"/>
              </p:ext>
            </p:extLst>
          </p:nvPr>
        </p:nvGraphicFramePr>
        <p:xfrm>
          <a:off x="10299038" y="215995"/>
          <a:ext cx="1273546" cy="443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1" name="CorelDRAW" r:id="rId3" imgW="2566457" imgH="894201" progId="CorelDraw.Graphic.22">
                  <p:embed/>
                </p:oleObj>
              </mc:Choice>
              <mc:Fallback>
                <p:oleObj name="CorelDRAW" r:id="rId3" imgW="2566457" imgH="894201" progId="CorelDraw.Graphic.2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299038" y="215995"/>
                        <a:ext cx="1273546" cy="4434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986118" y="756621"/>
            <a:ext cx="10586465" cy="21600"/>
          </a:xfrm>
          <a:prstGeom prst="rect">
            <a:avLst/>
          </a:prstGeom>
          <a:solidFill>
            <a:srgbClr val="D608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94" y="228172"/>
            <a:ext cx="1270771" cy="445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44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2247</TotalTime>
  <Words>21</Words>
  <Application>Microsoft Office PowerPoint</Application>
  <PresentationFormat>Широкоэкранный</PresentationFormat>
  <Paragraphs>12</Paragraphs>
  <Slides>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CorelDRAW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Design</dc:creator>
  <cp:lastModifiedBy>user</cp:lastModifiedBy>
  <cp:revision>129</cp:revision>
  <dcterms:created xsi:type="dcterms:W3CDTF">2019-05-31T06:38:44Z</dcterms:created>
  <dcterms:modified xsi:type="dcterms:W3CDTF">2022-08-11T10:41:53Z</dcterms:modified>
</cp:coreProperties>
</file>