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1800"/>
    <a:srgbClr val="681600"/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00" d="100"/>
          <a:sy n="100" d="100"/>
        </p:scale>
        <p:origin x="2130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54403" cy="6857998"/>
          </a:xfrm>
          <a:prstGeom prst="rect">
            <a:avLst/>
          </a:prstGeom>
        </p:spPr>
      </p:pic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818209"/>
              </p:ext>
            </p:extLst>
          </p:nvPr>
        </p:nvGraphicFramePr>
        <p:xfrm>
          <a:off x="8309656" y="656693"/>
          <a:ext cx="1150385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6" y="656693"/>
                        <a:ext cx="1150385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15223" r="7163" b="15909"/>
          <a:stretch/>
        </p:blipFill>
        <p:spPr>
          <a:xfrm>
            <a:off x="777903" y="610623"/>
            <a:ext cx="2156721" cy="11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681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162"/>
            <a:ext cx="12124585" cy="6844838"/>
          </a:xfrm>
          <a:prstGeom prst="rect">
            <a:avLst/>
          </a:prstGeom>
        </p:spPr>
      </p:pic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92305"/>
              </p:ext>
            </p:extLst>
          </p:nvPr>
        </p:nvGraphicFramePr>
        <p:xfrm>
          <a:off x="10098743" y="434187"/>
          <a:ext cx="1150385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22" name="Объект 2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3" y="434187"/>
                        <a:ext cx="1150385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15223" r="7163" b="15909"/>
          <a:stretch/>
        </p:blipFill>
        <p:spPr>
          <a:xfrm>
            <a:off x="3440414" y="388117"/>
            <a:ext cx="2156721" cy="115800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681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681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566"/>
            <a:ext cx="12174904" cy="686956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15223" r="7163" b="15909"/>
          <a:stretch/>
        </p:blipFill>
        <p:spPr>
          <a:xfrm>
            <a:off x="2311014" y="543735"/>
            <a:ext cx="2156721" cy="1158000"/>
          </a:xfrm>
          <a:prstGeom prst="rect">
            <a:avLst/>
          </a:prstGeom>
        </p:spPr>
      </p:pic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792303"/>
              </p:ext>
            </p:extLst>
          </p:nvPr>
        </p:nvGraphicFramePr>
        <p:xfrm>
          <a:off x="9861072" y="589805"/>
          <a:ext cx="1150385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16" name="Объект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61072" y="589805"/>
                        <a:ext cx="1150385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659186"/>
              </p:ext>
            </p:extLst>
          </p:nvPr>
        </p:nvGraphicFramePr>
        <p:xfrm>
          <a:off x="10289088" y="230614"/>
          <a:ext cx="1283495" cy="44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088" y="230614"/>
                        <a:ext cx="1283495" cy="44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4"/>
            <a:ext cx="1026865" cy="417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701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 2020 Graphic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84</cp:revision>
  <dcterms:created xsi:type="dcterms:W3CDTF">2019-05-31T06:38:44Z</dcterms:created>
  <dcterms:modified xsi:type="dcterms:W3CDTF">2022-07-12T09:41:08Z</dcterms:modified>
</cp:coreProperties>
</file>