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F00"/>
    <a:srgbClr val="701800"/>
    <a:srgbClr val="0E964F"/>
    <a:srgbClr val="4D0397"/>
    <a:srgbClr val="5603A9"/>
    <a:srgbClr val="6F04DA"/>
    <a:srgbClr val="00A4DE"/>
    <a:srgbClr val="009218"/>
    <a:srgbClr val="681600"/>
    <a:srgbClr val="EA8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20" d="100"/>
          <a:sy n="120" d="100"/>
        </p:scale>
        <p:origin x="2238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4" y="0"/>
            <a:ext cx="12154406" cy="685800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856757"/>
              </p:ext>
            </p:extLst>
          </p:nvPr>
        </p:nvGraphicFramePr>
        <p:xfrm>
          <a:off x="8309657" y="656697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697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921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5" t="14632" r="9902" b="14753"/>
          <a:stretch/>
        </p:blipFill>
        <p:spPr>
          <a:xfrm>
            <a:off x="777904" y="610625"/>
            <a:ext cx="2077690" cy="122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7899" cy="6858000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144996"/>
              </p:ext>
            </p:extLst>
          </p:nvPr>
        </p:nvGraphicFramePr>
        <p:xfrm>
          <a:off x="10103851" y="440000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1" y="440000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5" t="14632" r="9902" b="14753"/>
          <a:stretch/>
        </p:blipFill>
        <p:spPr>
          <a:xfrm>
            <a:off x="3440414" y="393929"/>
            <a:ext cx="2077690" cy="1224038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46723" cy="6858000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45562"/>
              </p:ext>
            </p:extLst>
          </p:nvPr>
        </p:nvGraphicFramePr>
        <p:xfrm>
          <a:off x="9849503" y="566096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49503" y="566096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921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5" t="14632" r="9902" b="14753"/>
          <a:stretch/>
        </p:blipFill>
        <p:spPr>
          <a:xfrm>
            <a:off x="2311015" y="520025"/>
            <a:ext cx="2077690" cy="122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522068"/>
              </p:ext>
            </p:extLst>
          </p:nvPr>
        </p:nvGraphicFramePr>
        <p:xfrm>
          <a:off x="10299038" y="215995"/>
          <a:ext cx="1273546" cy="443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CorelDRAW" r:id="rId3" imgW="2566457" imgH="894201" progId="CorelDraw.Graphic.22">
                  <p:embed/>
                </p:oleObj>
              </mc:Choice>
              <mc:Fallback>
                <p:oleObj name="CorelDRAW" r:id="rId3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99038" y="215995"/>
                        <a:ext cx="1273546" cy="443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5" y="228173"/>
            <a:ext cx="960053" cy="4793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921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2033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123</cp:revision>
  <dcterms:created xsi:type="dcterms:W3CDTF">2019-05-31T06:38:44Z</dcterms:created>
  <dcterms:modified xsi:type="dcterms:W3CDTF">2022-08-11T09:21:41Z</dcterms:modified>
</cp:coreProperties>
</file>