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A6C2"/>
    <a:srgbClr val="18A9C6"/>
    <a:srgbClr val="00A9DE"/>
    <a:srgbClr val="00A4DE"/>
    <a:srgbClr val="E50909"/>
    <a:srgbClr val="D60808"/>
    <a:srgbClr val="921F00"/>
    <a:srgbClr val="701800"/>
    <a:srgbClr val="0E964F"/>
    <a:srgbClr val="4D03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1" autoAdjust="0"/>
    <p:restoredTop sz="94660"/>
  </p:normalViewPr>
  <p:slideViewPr>
    <p:cSldViewPr snapToGrid="0">
      <p:cViewPr>
        <p:scale>
          <a:sx n="110" d="100"/>
          <a:sy n="110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7" y="0"/>
            <a:ext cx="12146723" cy="6858000"/>
          </a:xfrm>
          <a:prstGeom prst="rect">
            <a:avLst/>
          </a:prstGeom>
        </p:spPr>
      </p:pic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235267"/>
              </p:ext>
            </p:extLst>
          </p:nvPr>
        </p:nvGraphicFramePr>
        <p:xfrm>
          <a:off x="8309657" y="656700"/>
          <a:ext cx="1145277" cy="50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" name="CorelDRAW" r:id="rId4" imgW="3084412" imgH="1354813" progId="CorelDraw.Graphic.22">
                  <p:embed/>
                </p:oleObj>
              </mc:Choice>
              <mc:Fallback>
                <p:oleObj name="CorelDRAW" r:id="rId4" imgW="3084412" imgH="1354813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09657" y="656700"/>
                        <a:ext cx="1145277" cy="50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46" y="338138"/>
            <a:ext cx="3250952" cy="1865904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374021" y="2408165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 smtClean="0">
                <a:solidFill>
                  <a:srgbClr val="18A6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  <a:endParaRPr lang="ru-RU" altLang="ru-RU" sz="5400" b="1" dirty="0">
              <a:solidFill>
                <a:srgbClr val="18A6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3015" y="4402951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9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"/>
          <a:stretch/>
        </p:blipFill>
        <p:spPr>
          <a:xfrm>
            <a:off x="0" y="0"/>
            <a:ext cx="12137692" cy="6858000"/>
          </a:xfrm>
          <a:prstGeom prst="rect">
            <a:avLst/>
          </a:prstGeom>
        </p:spPr>
      </p:pic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87975"/>
              </p:ext>
            </p:extLst>
          </p:nvPr>
        </p:nvGraphicFramePr>
        <p:xfrm>
          <a:off x="10103850" y="440003"/>
          <a:ext cx="1145277" cy="50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" name="CorelDRAW" r:id="rId4" imgW="3084412" imgH="1354813" progId="CorelDraw.Graphic.22">
                  <p:embed/>
                </p:oleObj>
              </mc:Choice>
              <mc:Fallback>
                <p:oleObj name="CorelDRAW" r:id="rId4" imgW="3084412" imgH="1354813" progId="CorelDraw.Graphic.22">
                  <p:embed/>
                  <p:pic>
                    <p:nvPicPr>
                      <p:cNvPr id="11" name="Объект 1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103850" y="440003"/>
                        <a:ext cx="1145277" cy="50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936" y="109538"/>
            <a:ext cx="3250952" cy="1865904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3440414" y="2346106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>
                <a:solidFill>
                  <a:srgbClr val="18A6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499408" y="4798350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3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46723" cy="6858000"/>
          </a:xfrm>
          <a:prstGeom prst="rect">
            <a:avLst/>
          </a:prstGeom>
        </p:spPr>
      </p:pic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56541"/>
              </p:ext>
            </p:extLst>
          </p:nvPr>
        </p:nvGraphicFramePr>
        <p:xfrm>
          <a:off x="9849503" y="567003"/>
          <a:ext cx="1145277" cy="50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" name="CorelDRAW" r:id="rId4" imgW="3084412" imgH="1354813" progId="CorelDraw.Graphic.22">
                  <p:embed/>
                </p:oleObj>
              </mc:Choice>
              <mc:Fallback>
                <p:oleObj name="CorelDRAW" r:id="rId4" imgW="3084412" imgH="1354813" progId="CorelDraw.Graphic.22">
                  <p:embed/>
                  <p:pic>
                    <p:nvPicPr>
                      <p:cNvPr id="10" name="Объект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49503" y="567003"/>
                        <a:ext cx="1145277" cy="50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286" y="236538"/>
            <a:ext cx="3250952" cy="1865904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2925468" y="2529299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>
                <a:solidFill>
                  <a:srgbClr val="18A6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970673" y="4873256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4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160925"/>
              </p:ext>
            </p:extLst>
          </p:nvPr>
        </p:nvGraphicFramePr>
        <p:xfrm>
          <a:off x="10289086" y="212532"/>
          <a:ext cx="1283495" cy="446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7" name="CorelDRAW" r:id="rId3" imgW="2566457" imgH="894201" progId="CorelDraw.Graphic.22">
                  <p:embed/>
                </p:oleObj>
              </mc:Choice>
              <mc:Fallback>
                <p:oleObj name="CorelDRAW" r:id="rId3" imgW="2566457" imgH="894201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89086" y="212532"/>
                        <a:ext cx="1283495" cy="4468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18A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10" t="25023" r="22547" b="25022"/>
          <a:stretch/>
        </p:blipFill>
        <p:spPr>
          <a:xfrm>
            <a:off x="637125" y="212531"/>
            <a:ext cx="781815" cy="479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44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2654</TotalTime>
  <Words>21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user</cp:lastModifiedBy>
  <cp:revision>138</cp:revision>
  <dcterms:created xsi:type="dcterms:W3CDTF">2019-05-31T06:38:44Z</dcterms:created>
  <dcterms:modified xsi:type="dcterms:W3CDTF">2022-08-11T10:14:19Z</dcterms:modified>
</cp:coreProperties>
</file>