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B00"/>
    <a:srgbClr val="FB8A35"/>
    <a:srgbClr val="307E90"/>
    <a:srgbClr val="742B95"/>
    <a:srgbClr val="672C94"/>
    <a:srgbClr val="0003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41" autoAdjust="0"/>
    <p:restoredTop sz="94660"/>
  </p:normalViewPr>
  <p:slideViewPr>
    <p:cSldViewPr snapToGrid="0">
      <p:cViewPr>
        <p:scale>
          <a:sx n="120" d="100"/>
          <a:sy n="120" d="100"/>
        </p:scale>
        <p:origin x="2238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jpe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47896" cy="68579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13141" r="8342" b="12470"/>
          <a:stretch/>
        </p:blipFill>
        <p:spPr>
          <a:xfrm>
            <a:off x="751562" y="611367"/>
            <a:ext cx="2020663" cy="1210855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307E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307E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16557"/>
              </p:ext>
            </p:extLst>
          </p:nvPr>
        </p:nvGraphicFramePr>
        <p:xfrm>
          <a:off x="8287660" y="648686"/>
          <a:ext cx="1150385" cy="52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CorelDRAW" r:id="rId5" imgW="893125" imgH="404520" progId="CorelDraw.Graphic.22">
                  <p:embed/>
                </p:oleObj>
              </mc:Choice>
              <mc:Fallback>
                <p:oleObj name="CorelDRAW" r:id="rId5" imgW="893125" imgH="404520" progId="CorelDraw.Graphic.2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87660" y="648686"/>
                        <a:ext cx="1150385" cy="521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"/>
          <a:stretch/>
        </p:blipFill>
        <p:spPr>
          <a:xfrm>
            <a:off x="0" y="0"/>
            <a:ext cx="12129137" cy="6858000"/>
          </a:xfrm>
          <a:prstGeom prst="rect">
            <a:avLst/>
          </a:prstGeom>
        </p:spPr>
      </p:pic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033120"/>
              </p:ext>
            </p:extLst>
          </p:nvPr>
        </p:nvGraphicFramePr>
        <p:xfrm>
          <a:off x="10098743" y="423341"/>
          <a:ext cx="1190901" cy="522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7" name="Объект 1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98743" y="423341"/>
                        <a:ext cx="1190901" cy="522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13141" r="8342" b="12470"/>
          <a:stretch/>
        </p:blipFill>
        <p:spPr>
          <a:xfrm>
            <a:off x="3499408" y="388117"/>
            <a:ext cx="2020663" cy="1210855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5652"/>
            <a:ext cx="12174446" cy="687365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7" t="13141" r="8342" b="12470"/>
          <a:stretch/>
        </p:blipFill>
        <p:spPr>
          <a:xfrm>
            <a:off x="2311014" y="532291"/>
            <a:ext cx="2020663" cy="1210855"/>
          </a:xfrm>
          <a:prstGeom prst="rect">
            <a:avLst/>
          </a:prstGeom>
        </p:spPr>
      </p:pic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670265"/>
              </p:ext>
            </p:extLst>
          </p:nvPr>
        </p:nvGraphicFramePr>
        <p:xfrm>
          <a:off x="9861072" y="599916"/>
          <a:ext cx="1190901" cy="522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" name="CorelDRAW" r:id="rId5" imgW="3084412" imgH="1354813" progId="CorelDraw.Graphic.22">
                  <p:embed/>
                </p:oleObj>
              </mc:Choice>
              <mc:Fallback>
                <p:oleObj name="CorelDRAW" r:id="rId5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61072" y="599916"/>
                        <a:ext cx="1190901" cy="5228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999267"/>
              </p:ext>
            </p:extLst>
          </p:nvPr>
        </p:nvGraphicFramePr>
        <p:xfrm>
          <a:off x="10308248" y="228028"/>
          <a:ext cx="1264335" cy="440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16" name="Объект 1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308248" y="228028"/>
                        <a:ext cx="1264335" cy="4402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30615"/>
            <a:ext cx="872587" cy="4376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307E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1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1301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80</cp:revision>
  <dcterms:created xsi:type="dcterms:W3CDTF">2019-05-31T06:38:44Z</dcterms:created>
  <dcterms:modified xsi:type="dcterms:W3CDTF">2022-08-11T09:09:58Z</dcterms:modified>
</cp:coreProperties>
</file>