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DE"/>
    <a:srgbClr val="009218"/>
    <a:srgbClr val="701800"/>
    <a:srgbClr val="681600"/>
    <a:srgbClr val="EA8B00"/>
    <a:srgbClr val="FB8A35"/>
    <a:srgbClr val="307E90"/>
    <a:srgbClr val="742B95"/>
    <a:srgbClr val="672C94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40" d="100"/>
          <a:sy n="140" d="100"/>
        </p:scale>
        <p:origin x="147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47902" cy="6858001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9" t="12036" r="9239" b="11364"/>
          <a:stretch/>
        </p:blipFill>
        <p:spPr>
          <a:xfrm>
            <a:off x="777903" y="610624"/>
            <a:ext cx="2058927" cy="1302844"/>
          </a:xfrm>
          <a:prstGeom prst="rect">
            <a:avLst/>
          </a:prstGeom>
        </p:spPr>
      </p:pic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154266"/>
              </p:ext>
            </p:extLst>
          </p:nvPr>
        </p:nvGraphicFramePr>
        <p:xfrm>
          <a:off x="8309657" y="656694"/>
          <a:ext cx="1150384" cy="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CorelDRAW" r:id="rId5" imgW="3084412" imgH="1354813" progId="CorelDraw.Graphic.22">
                  <p:embed/>
                </p:oleObj>
              </mc:Choice>
              <mc:Fallback>
                <p:oleObj name="CorelDRAW" r:id="rId5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09657" y="656694"/>
                        <a:ext cx="1150384" cy="505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00A4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162"/>
            <a:ext cx="12131079" cy="6844838"/>
          </a:xfrm>
          <a:prstGeom prst="rect">
            <a:avLst/>
          </a:prstGeom>
        </p:spPr>
      </p:pic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239651"/>
              </p:ext>
            </p:extLst>
          </p:nvPr>
        </p:nvGraphicFramePr>
        <p:xfrm>
          <a:off x="10098744" y="434188"/>
          <a:ext cx="1150384" cy="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25" name="Объект 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98744" y="434188"/>
                        <a:ext cx="1150384" cy="505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9" t="12036" r="9239" b="11364"/>
          <a:stretch/>
        </p:blipFill>
        <p:spPr>
          <a:xfrm>
            <a:off x="3440414" y="388116"/>
            <a:ext cx="2074413" cy="131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"/>
          <a:stretch/>
        </p:blipFill>
        <p:spPr>
          <a:xfrm>
            <a:off x="0" y="-35390"/>
            <a:ext cx="12208461" cy="6893390"/>
          </a:xfrm>
          <a:prstGeom prst="rect">
            <a:avLst/>
          </a:prstGeom>
        </p:spPr>
      </p:pic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005244"/>
              </p:ext>
            </p:extLst>
          </p:nvPr>
        </p:nvGraphicFramePr>
        <p:xfrm>
          <a:off x="9861073" y="577541"/>
          <a:ext cx="1150384" cy="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18" name="Объект 1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61073" y="577541"/>
                        <a:ext cx="1150384" cy="505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00A4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9" t="12036" r="9239" b="11364"/>
          <a:stretch/>
        </p:blipFill>
        <p:spPr>
          <a:xfrm>
            <a:off x="2311015" y="531471"/>
            <a:ext cx="2073646" cy="131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4" y="230614"/>
            <a:ext cx="1118171" cy="446454"/>
          </a:xfrm>
          <a:prstGeom prst="rect">
            <a:avLst/>
          </a:prstGeom>
        </p:spPr>
      </p:pic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205815"/>
              </p:ext>
            </p:extLst>
          </p:nvPr>
        </p:nvGraphicFramePr>
        <p:xfrm>
          <a:off x="10290315" y="230614"/>
          <a:ext cx="1282266" cy="446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CorelDRAW" r:id="rId4" imgW="2566457" imgH="894201" progId="CorelDraw.Graphic.22">
                  <p:embed/>
                </p:oleObj>
              </mc:Choice>
              <mc:Fallback>
                <p:oleObj name="CorelDRAW" r:id="rId4" imgW="2566457" imgH="894201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90315" y="230614"/>
                        <a:ext cx="1282266" cy="446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00A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1578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96</cp:revision>
  <dcterms:created xsi:type="dcterms:W3CDTF">2019-05-31T06:38:44Z</dcterms:created>
  <dcterms:modified xsi:type="dcterms:W3CDTF">2022-07-13T07:08:41Z</dcterms:modified>
</cp:coreProperties>
</file>