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964F"/>
    <a:srgbClr val="4D0397"/>
    <a:srgbClr val="5603A9"/>
    <a:srgbClr val="6F04DA"/>
    <a:srgbClr val="00A4DE"/>
    <a:srgbClr val="009218"/>
    <a:srgbClr val="701800"/>
    <a:srgbClr val="681600"/>
    <a:srgbClr val="EA8B00"/>
    <a:srgbClr val="FB8A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41" autoAdjust="0"/>
    <p:restoredTop sz="94660"/>
  </p:normalViewPr>
  <p:slideViewPr>
    <p:cSldViewPr snapToGrid="0">
      <p:cViewPr>
        <p:scale>
          <a:sx n="100" d="100"/>
          <a:sy n="100" d="100"/>
        </p:scale>
        <p:origin x="2994" y="15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5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2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0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43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51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7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9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8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78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83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9" y="-1279"/>
            <a:ext cx="12156671" cy="6859278"/>
          </a:xfrm>
          <a:prstGeom prst="rect">
            <a:avLst/>
          </a:prstGeom>
        </p:spPr>
      </p:pic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7194191"/>
              </p:ext>
            </p:extLst>
          </p:nvPr>
        </p:nvGraphicFramePr>
        <p:xfrm>
          <a:off x="8309657" y="656694"/>
          <a:ext cx="1145277" cy="502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" name="CorelDRAW" r:id="rId4" imgW="3084412" imgH="1354813" progId="CorelDraw.Graphic.22">
                  <p:embed/>
                </p:oleObj>
              </mc:Choice>
              <mc:Fallback>
                <p:oleObj name="CorelDRAW" r:id="rId4" imgW="3084412" imgH="1354813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09657" y="656694"/>
                        <a:ext cx="1145277" cy="502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3" t="12027" r="9847" b="11782"/>
          <a:stretch/>
        </p:blipFill>
        <p:spPr>
          <a:xfrm>
            <a:off x="777904" y="610624"/>
            <a:ext cx="2047430" cy="1301015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374021" y="2408165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dirty="0" smtClean="0">
                <a:solidFill>
                  <a:srgbClr val="0E96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  <a:endParaRPr lang="ru-RU" altLang="ru-RU" sz="5400" b="1" dirty="0">
              <a:solidFill>
                <a:srgbClr val="0E964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33015" y="4402951"/>
            <a:ext cx="4138441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9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"/>
          <a:stretch/>
        </p:blipFill>
        <p:spPr>
          <a:xfrm>
            <a:off x="0" y="-20538"/>
            <a:ext cx="12181884" cy="6878538"/>
          </a:xfrm>
          <a:prstGeom prst="rect">
            <a:avLst/>
          </a:prstGeom>
        </p:spPr>
      </p:pic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839506"/>
              </p:ext>
            </p:extLst>
          </p:nvPr>
        </p:nvGraphicFramePr>
        <p:xfrm>
          <a:off x="10103851" y="439999"/>
          <a:ext cx="1145277" cy="502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" name="CorelDRAW" r:id="rId4" imgW="3084412" imgH="1354813" progId="CorelDraw.Graphic.22">
                  <p:embed/>
                </p:oleObj>
              </mc:Choice>
              <mc:Fallback>
                <p:oleObj name="CorelDRAW" r:id="rId4" imgW="3084412" imgH="1354813" progId="CorelDraw.Graphic.22">
                  <p:embed/>
                  <p:pic>
                    <p:nvPicPr>
                      <p:cNvPr id="14" name="Объект 1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103851" y="439999"/>
                        <a:ext cx="1145277" cy="502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3" t="12027" r="9847" b="11782"/>
          <a:stretch/>
        </p:blipFill>
        <p:spPr>
          <a:xfrm>
            <a:off x="3440414" y="393929"/>
            <a:ext cx="2047430" cy="1301015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3440414" y="2346106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dirty="0">
                <a:solidFill>
                  <a:srgbClr val="0E96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  <a:endParaRPr lang="ru-RU" altLang="ru-RU" sz="5400" b="1" dirty="0">
              <a:solidFill>
                <a:srgbClr val="0E964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9408" y="4798350"/>
            <a:ext cx="4138441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31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47899" cy="6858000"/>
          </a:xfrm>
          <a:prstGeom prst="rect">
            <a:avLst/>
          </a:prstGeom>
        </p:spPr>
      </p:pic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238232"/>
              </p:ext>
            </p:extLst>
          </p:nvPr>
        </p:nvGraphicFramePr>
        <p:xfrm>
          <a:off x="9866180" y="565276"/>
          <a:ext cx="1145277" cy="502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CorelDRAW" r:id="rId4" imgW="3084412" imgH="1354813" progId="CorelDraw.Graphic.22">
                  <p:embed/>
                </p:oleObj>
              </mc:Choice>
              <mc:Fallback>
                <p:oleObj name="CorelDRAW" r:id="rId4" imgW="3084412" imgH="1354813" progId="CorelDraw.Graphic.22">
                  <p:embed/>
                  <p:pic>
                    <p:nvPicPr>
                      <p:cNvPr id="13" name="Объект 1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866180" y="565276"/>
                        <a:ext cx="1145277" cy="502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3" t="12027" r="9847" b="11782"/>
          <a:stretch/>
        </p:blipFill>
        <p:spPr>
          <a:xfrm>
            <a:off x="2311015" y="519206"/>
            <a:ext cx="2047430" cy="1301015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2925468" y="2529299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dirty="0">
                <a:solidFill>
                  <a:srgbClr val="0E96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  <a:endParaRPr lang="ru-RU" altLang="ru-RU" sz="5400" b="1" dirty="0">
              <a:solidFill>
                <a:srgbClr val="0E964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70673" y="4873256"/>
            <a:ext cx="4138441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48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1612025"/>
              </p:ext>
            </p:extLst>
          </p:nvPr>
        </p:nvGraphicFramePr>
        <p:xfrm>
          <a:off x="10289848" y="228173"/>
          <a:ext cx="1283493" cy="446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CorelDRAW" r:id="rId3" imgW="2566457" imgH="894201" progId="CorelDraw.Graphic.22">
                  <p:embed/>
                </p:oleObj>
              </mc:Choice>
              <mc:Fallback>
                <p:oleObj name="CorelDRAW" r:id="rId3" imgW="2566457" imgH="894201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89848" y="228173"/>
                        <a:ext cx="1283493" cy="4468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94" y="228173"/>
            <a:ext cx="1030139" cy="448895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0E96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48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1868</TotalTime>
  <Words>21</Words>
  <Application>Microsoft Office PowerPoint</Application>
  <PresentationFormat>Широкоэкранный</PresentationFormat>
  <Paragraphs>12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CorelDRAW 2020 Graphic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Design</dc:creator>
  <cp:lastModifiedBy>user</cp:lastModifiedBy>
  <cp:revision>111</cp:revision>
  <dcterms:created xsi:type="dcterms:W3CDTF">2019-05-31T06:38:44Z</dcterms:created>
  <dcterms:modified xsi:type="dcterms:W3CDTF">2022-07-13T11:58:58Z</dcterms:modified>
</cp:coreProperties>
</file>