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964F"/>
    <a:srgbClr val="4D0397"/>
    <a:srgbClr val="5603A9"/>
    <a:srgbClr val="6F04DA"/>
    <a:srgbClr val="00A4DE"/>
    <a:srgbClr val="009218"/>
    <a:srgbClr val="701800"/>
    <a:srgbClr val="681600"/>
    <a:srgbClr val="EA8B00"/>
    <a:srgbClr val="FB8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00" d="100"/>
          <a:sy n="100" d="100"/>
        </p:scale>
        <p:origin x="2994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" y="0"/>
            <a:ext cx="12147899" cy="685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4" t="12302" r="3901" b="12632"/>
          <a:stretch/>
        </p:blipFill>
        <p:spPr>
          <a:xfrm>
            <a:off x="777904" y="610624"/>
            <a:ext cx="2229493" cy="1301015"/>
          </a:xfrm>
          <a:prstGeom prst="rect">
            <a:avLst/>
          </a:prstGeom>
        </p:spPr>
      </p:pic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394335"/>
              </p:ext>
            </p:extLst>
          </p:nvPr>
        </p:nvGraphicFramePr>
        <p:xfrm>
          <a:off x="8309657" y="656695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CorelDRAW" r:id="rId5" imgW="3084412" imgH="1354813" progId="CorelDraw.Graphic.22">
                  <p:embed/>
                </p:oleObj>
              </mc:Choice>
              <mc:Fallback>
                <p:oleObj name="CorelDRAW" r:id="rId5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09657" y="656695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r="1"/>
          <a:stretch/>
        </p:blipFill>
        <p:spPr>
          <a:xfrm>
            <a:off x="0" y="0"/>
            <a:ext cx="12149211" cy="6858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4" t="12302" r="3901" b="12632"/>
          <a:stretch/>
        </p:blipFill>
        <p:spPr>
          <a:xfrm>
            <a:off x="3440414" y="393929"/>
            <a:ext cx="2229493" cy="1301015"/>
          </a:xfrm>
          <a:prstGeom prst="rect">
            <a:avLst/>
          </a:prstGeom>
        </p:spPr>
      </p:pic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629724"/>
              </p:ext>
            </p:extLst>
          </p:nvPr>
        </p:nvGraphicFramePr>
        <p:xfrm>
          <a:off x="10103851" y="440000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CorelDRAW" r:id="rId5" imgW="3084412" imgH="1354813" progId="CorelDraw.Graphic.22">
                  <p:embed/>
                </p:oleObj>
              </mc:Choice>
              <mc:Fallback>
                <p:oleObj name="CorelDRAW" r:id="rId5" imgW="3084412" imgH="1354813" progId="CorelDraw.Graphic.22">
                  <p:embed/>
                  <p:pic>
                    <p:nvPicPr>
                      <p:cNvPr id="18" name="Объект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03851" y="440000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4406" cy="6858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4" t="12302" r="3901" b="12632"/>
          <a:stretch/>
        </p:blipFill>
        <p:spPr>
          <a:xfrm>
            <a:off x="2311015" y="532290"/>
            <a:ext cx="2229493" cy="1301015"/>
          </a:xfrm>
          <a:prstGeom prst="rect">
            <a:avLst/>
          </a:prstGeom>
        </p:spPr>
      </p:pic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034012"/>
              </p:ext>
            </p:extLst>
          </p:nvPr>
        </p:nvGraphicFramePr>
        <p:xfrm>
          <a:off x="9841661" y="565277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CorelDRAW" r:id="rId5" imgW="3084412" imgH="1354813" progId="CorelDraw.Graphic.22">
                  <p:embed/>
                </p:oleObj>
              </mc:Choice>
              <mc:Fallback>
                <p:oleObj name="CorelDRAW" r:id="rId5" imgW="3084412" imgH="1354813" progId="CorelDraw.Graphic.22">
                  <p:embed/>
                  <p:pic>
                    <p:nvPicPr>
                      <p:cNvPr id="16" name="Объект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41661" y="565277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305449"/>
              </p:ext>
            </p:extLst>
          </p:nvPr>
        </p:nvGraphicFramePr>
        <p:xfrm>
          <a:off x="10289848" y="216259"/>
          <a:ext cx="1282735" cy="446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CorelDRAW" r:id="rId3" imgW="2566457" imgH="894201" progId="CorelDraw.Graphic.22">
                  <p:embed/>
                </p:oleObj>
              </mc:Choice>
              <mc:Fallback>
                <p:oleObj name="CorelDRAW" r:id="rId3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9848" y="216259"/>
                        <a:ext cx="1282735" cy="446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5" y="228173"/>
            <a:ext cx="917722" cy="43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1889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114</cp:revision>
  <dcterms:created xsi:type="dcterms:W3CDTF">2019-05-31T06:38:44Z</dcterms:created>
  <dcterms:modified xsi:type="dcterms:W3CDTF">2022-07-13T12:19:52Z</dcterms:modified>
</cp:coreProperties>
</file>