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10A"/>
    <a:srgbClr val="FB8A35"/>
    <a:srgbClr val="FA7816"/>
    <a:srgbClr val="0E964F"/>
    <a:srgbClr val="4D0397"/>
    <a:srgbClr val="5603A9"/>
    <a:srgbClr val="6F04DA"/>
    <a:srgbClr val="00A4DE"/>
    <a:srgbClr val="009218"/>
    <a:srgbClr val="701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4660"/>
  </p:normalViewPr>
  <p:slideViewPr>
    <p:cSldViewPr snapToGrid="0">
      <p:cViewPr>
        <p:scale>
          <a:sx n="90" d="100"/>
          <a:sy n="90" d="100"/>
        </p:scale>
        <p:origin x="3396" y="1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3" y="-1279"/>
            <a:ext cx="12148987" cy="6859278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248385"/>
              </p:ext>
            </p:extLst>
          </p:nvPr>
        </p:nvGraphicFramePr>
        <p:xfrm>
          <a:off x="8309657" y="655590"/>
          <a:ext cx="1145277" cy="503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CorelDRAW" r:id="rId4" imgW="2684286" imgH="1181214" progId="CorelDraw.Graphic.22">
                  <p:embed/>
                </p:oleObj>
              </mc:Choice>
              <mc:Fallback>
                <p:oleObj name="CorelDRAW" r:id="rId4" imgW="2684286" imgH="1181214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09657" y="655590"/>
                        <a:ext cx="1145277" cy="5038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 smtClean="0">
                <a:solidFill>
                  <a:srgbClr val="FA71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FA71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78" t="32401" r="30440" b="51018"/>
          <a:stretch/>
        </p:blipFill>
        <p:spPr>
          <a:xfrm>
            <a:off x="751493" y="610624"/>
            <a:ext cx="2047038" cy="121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46723" cy="6858000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959146"/>
              </p:ext>
            </p:extLst>
          </p:nvPr>
        </p:nvGraphicFramePr>
        <p:xfrm>
          <a:off x="10103851" y="438895"/>
          <a:ext cx="1145277" cy="503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CorelDRAW" r:id="rId4" imgW="2684286" imgH="1181214" progId="CorelDraw.Graphic.22">
                  <p:embed/>
                </p:oleObj>
              </mc:Choice>
              <mc:Fallback>
                <p:oleObj name="CorelDRAW" r:id="rId4" imgW="2684286" imgH="1181214" progId="CorelDraw.Graphic.22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03851" y="438895"/>
                        <a:ext cx="1145277" cy="5038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rgbClr val="FA71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78" t="32401" r="30440" b="51018"/>
          <a:stretch/>
        </p:blipFill>
        <p:spPr>
          <a:xfrm>
            <a:off x="3408707" y="356191"/>
            <a:ext cx="2135115" cy="127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46723" cy="6858000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rgbClr val="FA71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891045"/>
              </p:ext>
            </p:extLst>
          </p:nvPr>
        </p:nvGraphicFramePr>
        <p:xfrm>
          <a:off x="9861762" y="589645"/>
          <a:ext cx="1145277" cy="503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CorelDRAW" r:id="rId4" imgW="2684286" imgH="1181214" progId="CorelDraw.Graphic.22">
                  <p:embed/>
                </p:oleObj>
              </mc:Choice>
              <mc:Fallback>
                <p:oleObj name="CorelDRAW" r:id="rId4" imgW="2684286" imgH="1181214" progId="CorelDraw.Graphic.22">
                  <p:embed/>
                  <p:pic>
                    <p:nvPicPr>
                      <p:cNvPr id="8" name="Объект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61762" y="589645"/>
                        <a:ext cx="1145277" cy="5038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78" t="32401" r="30440" b="51018"/>
          <a:stretch/>
        </p:blipFill>
        <p:spPr>
          <a:xfrm>
            <a:off x="2311015" y="506941"/>
            <a:ext cx="2135115" cy="127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218802"/>
              </p:ext>
            </p:extLst>
          </p:nvPr>
        </p:nvGraphicFramePr>
        <p:xfrm>
          <a:off x="10289848" y="228919"/>
          <a:ext cx="1282735" cy="446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CorelDRAW" r:id="rId3" imgW="2707197" imgH="942105" progId="CorelDraw.Graphic.22">
                  <p:embed/>
                </p:oleObj>
              </mc:Choice>
              <mc:Fallback>
                <p:oleObj name="CorelDRAW" r:id="rId3" imgW="2707197" imgH="942105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89848" y="228919"/>
                        <a:ext cx="1282735" cy="446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FA71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011038"/>
              </p:ext>
            </p:extLst>
          </p:nvPr>
        </p:nvGraphicFramePr>
        <p:xfrm>
          <a:off x="653794" y="213864"/>
          <a:ext cx="757623" cy="46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CorelDRAW" r:id="rId5" imgW="1854984" imgH="1128397" progId="CorelDraw.Graphic.22">
                  <p:embed/>
                </p:oleObj>
              </mc:Choice>
              <mc:Fallback>
                <p:oleObj name="CorelDRAW" r:id="rId5" imgW="1854984" imgH="1128397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3794" y="213864"/>
                        <a:ext cx="757623" cy="46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2075</TotalTime>
  <Words>21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 2020 Graphic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119</cp:revision>
  <dcterms:created xsi:type="dcterms:W3CDTF">2019-05-31T06:38:44Z</dcterms:created>
  <dcterms:modified xsi:type="dcterms:W3CDTF">2023-06-28T10:29:49Z</dcterms:modified>
</cp:coreProperties>
</file>