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397"/>
    <a:srgbClr val="5603A9"/>
    <a:srgbClr val="6F04DA"/>
    <a:srgbClr val="00A4DE"/>
    <a:srgbClr val="009218"/>
    <a:srgbClr val="701800"/>
    <a:srgbClr val="681600"/>
    <a:srgbClr val="EA8B00"/>
    <a:srgbClr val="FB8A35"/>
    <a:srgbClr val="307E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30" d="100"/>
          <a:sy n="130" d="100"/>
        </p:scale>
        <p:origin x="18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" y="-1280"/>
            <a:ext cx="12156673" cy="6859279"/>
          </a:xfrm>
          <a:prstGeom prst="rect">
            <a:avLst/>
          </a:prstGeom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917739"/>
              </p:ext>
            </p:extLst>
          </p:nvPr>
        </p:nvGraphicFramePr>
        <p:xfrm>
          <a:off x="8309657" y="656694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4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3" t="12170" r="9736" b="11781"/>
          <a:stretch/>
        </p:blipFill>
        <p:spPr>
          <a:xfrm>
            <a:off x="777903" y="610624"/>
            <a:ext cx="2058927" cy="130101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4D03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47899" cy="6858000"/>
          </a:xfrm>
          <a:prstGeom prst="rect">
            <a:avLst/>
          </a:prstGeom>
        </p:spPr>
      </p:pic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356646"/>
              </p:ext>
            </p:extLst>
          </p:nvPr>
        </p:nvGraphicFramePr>
        <p:xfrm>
          <a:off x="10098744" y="434188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4" y="434188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3" t="12170" r="9736" b="11781"/>
          <a:stretch/>
        </p:blipFill>
        <p:spPr>
          <a:xfrm>
            <a:off x="3448156" y="393929"/>
            <a:ext cx="2058927" cy="130101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62" y="-35390"/>
            <a:ext cx="12209405" cy="6893390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43421"/>
              </p:ext>
            </p:extLst>
          </p:nvPr>
        </p:nvGraphicFramePr>
        <p:xfrm>
          <a:off x="9861073" y="571730"/>
          <a:ext cx="1150384" cy="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2" name="Объект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61073" y="571730"/>
                        <a:ext cx="1150384" cy="505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3" t="12170" r="9736" b="11781"/>
          <a:stretch/>
        </p:blipFill>
        <p:spPr>
          <a:xfrm>
            <a:off x="2311015" y="531471"/>
            <a:ext cx="2058927" cy="130101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4D03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141105"/>
              </p:ext>
            </p:extLst>
          </p:nvPr>
        </p:nvGraphicFramePr>
        <p:xfrm>
          <a:off x="10289848" y="230024"/>
          <a:ext cx="1283960" cy="447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89848" y="230024"/>
                        <a:ext cx="1283960" cy="447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4D03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28173"/>
            <a:ext cx="983205" cy="45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1833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108</cp:revision>
  <dcterms:created xsi:type="dcterms:W3CDTF">2019-05-31T06:38:44Z</dcterms:created>
  <dcterms:modified xsi:type="dcterms:W3CDTF">2022-08-11T10:24:48Z</dcterms:modified>
</cp:coreProperties>
</file>