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A6C2"/>
    <a:srgbClr val="18A9C6"/>
    <a:srgbClr val="00A9DE"/>
    <a:srgbClr val="00A4DE"/>
    <a:srgbClr val="E50909"/>
    <a:srgbClr val="D60808"/>
    <a:srgbClr val="921F00"/>
    <a:srgbClr val="701800"/>
    <a:srgbClr val="0E964F"/>
    <a:srgbClr val="4D03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1" autoAdjust="0"/>
    <p:restoredTop sz="94660"/>
  </p:normalViewPr>
  <p:slideViewPr>
    <p:cSldViewPr snapToGrid="0">
      <p:cViewPr>
        <p:scale>
          <a:sx n="110" d="100"/>
          <a:sy n="110" d="100"/>
        </p:scale>
        <p:origin x="2634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7" y="0"/>
            <a:ext cx="12146723" cy="6858000"/>
          </a:xfrm>
          <a:prstGeom prst="rect">
            <a:avLst/>
          </a:prstGeom>
        </p:spPr>
      </p:pic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72421"/>
              </p:ext>
            </p:extLst>
          </p:nvPr>
        </p:nvGraphicFramePr>
        <p:xfrm>
          <a:off x="8309657" y="656701"/>
          <a:ext cx="1145277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09657" y="656701"/>
                        <a:ext cx="1145277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46" y="338138"/>
            <a:ext cx="3215722" cy="1845683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46723" cy="6858000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914888"/>
              </p:ext>
            </p:extLst>
          </p:nvPr>
        </p:nvGraphicFramePr>
        <p:xfrm>
          <a:off x="10103850" y="428101"/>
          <a:ext cx="1145277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10" name="Объект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03850" y="428101"/>
                        <a:ext cx="1145277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936" y="109538"/>
            <a:ext cx="3215722" cy="1845683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46723" cy="6858000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039455"/>
              </p:ext>
            </p:extLst>
          </p:nvPr>
        </p:nvGraphicFramePr>
        <p:xfrm>
          <a:off x="9849503" y="555101"/>
          <a:ext cx="1145277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7" name="Объект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49503" y="555101"/>
                        <a:ext cx="1145277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286" y="236538"/>
            <a:ext cx="3215722" cy="1845683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25" y="212531"/>
            <a:ext cx="787195" cy="490506"/>
          </a:xfrm>
          <a:prstGeom prst="rect">
            <a:avLst/>
          </a:prstGeom>
        </p:spPr>
      </p:pic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787900"/>
              </p:ext>
            </p:extLst>
          </p:nvPr>
        </p:nvGraphicFramePr>
        <p:xfrm>
          <a:off x="10289086" y="212531"/>
          <a:ext cx="1283495" cy="446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CorelDRAW" r:id="rId4" imgW="2566457" imgH="894201" progId="CorelDraw.Graphic.22">
                  <p:embed/>
                </p:oleObj>
              </mc:Choice>
              <mc:Fallback>
                <p:oleObj name="CorelDRAW" r:id="rId4" imgW="2566457" imgH="894201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289086" y="212531"/>
                        <a:ext cx="1283495" cy="4468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2763</TotalTime>
  <Words>21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144</cp:revision>
  <dcterms:created xsi:type="dcterms:W3CDTF">2019-05-31T06:38:44Z</dcterms:created>
  <dcterms:modified xsi:type="dcterms:W3CDTF">2022-08-11T08:56:55Z</dcterms:modified>
</cp:coreProperties>
</file>