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909"/>
    <a:srgbClr val="D60808"/>
    <a:srgbClr val="921F00"/>
    <a:srgbClr val="701800"/>
    <a:srgbClr val="0E964F"/>
    <a:srgbClr val="4D0397"/>
    <a:srgbClr val="5603A9"/>
    <a:srgbClr val="6F04DA"/>
    <a:srgbClr val="00A4DE"/>
    <a:srgbClr val="0092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89" d="100"/>
          <a:sy n="89" d="100"/>
        </p:scale>
        <p:origin x="3438" y="17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7" y="0"/>
            <a:ext cx="12146723" cy="6858000"/>
          </a:xfrm>
          <a:prstGeom prst="rect">
            <a:avLst/>
          </a:prstGeom>
        </p:spPr>
      </p:pic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386106"/>
              </p:ext>
            </p:extLst>
          </p:nvPr>
        </p:nvGraphicFramePr>
        <p:xfrm>
          <a:off x="8309657" y="665535"/>
          <a:ext cx="1209939" cy="49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9" name="Объект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7" y="665535"/>
                        <a:ext cx="1209939" cy="496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E509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E509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E509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5400" b="1" cap="all" dirty="0">
              <a:solidFill>
                <a:srgbClr val="E5090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ru-RU" sz="5400" b="1" dirty="0">
                <a:solidFill>
                  <a:srgbClr val="E509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E5090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1" t="14002" r="13824" b="14442"/>
          <a:stretch/>
        </p:blipFill>
        <p:spPr>
          <a:xfrm>
            <a:off x="767861" y="584266"/>
            <a:ext cx="2379785" cy="13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"/>
          <a:stretch/>
        </p:blipFill>
        <p:spPr>
          <a:xfrm>
            <a:off x="0" y="0"/>
            <a:ext cx="12133074" cy="6858000"/>
          </a:xfrm>
          <a:prstGeom prst="rect">
            <a:avLst/>
          </a:prstGeom>
        </p:spPr>
      </p:pic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660138"/>
              </p:ext>
            </p:extLst>
          </p:nvPr>
        </p:nvGraphicFramePr>
        <p:xfrm>
          <a:off x="10098744" y="438608"/>
          <a:ext cx="1209939" cy="49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8" name="Объект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98744" y="438608"/>
                        <a:ext cx="1209939" cy="496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10946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E509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E509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E509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smtClean="0">
                <a:solidFill>
                  <a:srgbClr val="E509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E5090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1" t="14002" r="13824" b="14442"/>
          <a:stretch/>
        </p:blipFill>
        <p:spPr>
          <a:xfrm>
            <a:off x="3418983" y="380472"/>
            <a:ext cx="2379785" cy="13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46723" cy="6858000"/>
          </a:xfrm>
          <a:prstGeom prst="rect">
            <a:avLst/>
          </a:prstGeom>
        </p:spPr>
      </p:pic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695089"/>
              </p:ext>
            </p:extLst>
          </p:nvPr>
        </p:nvGraphicFramePr>
        <p:xfrm>
          <a:off x="9861073" y="577541"/>
          <a:ext cx="1209939" cy="49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7" name="Объект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61073" y="577541"/>
                        <a:ext cx="1209939" cy="496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E509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E509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E509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>
                <a:solidFill>
                  <a:srgbClr val="E509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E5090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1" t="14002" r="13824" b="14442"/>
          <a:stretch/>
        </p:blipFill>
        <p:spPr>
          <a:xfrm>
            <a:off x="2294242" y="503304"/>
            <a:ext cx="2379785" cy="13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E509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65213"/>
              </p:ext>
            </p:extLst>
          </p:nvPr>
        </p:nvGraphicFramePr>
        <p:xfrm>
          <a:off x="10459997" y="274002"/>
          <a:ext cx="1112584" cy="33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CorelDRAW" r:id="rId3" imgW="2597960" imgH="772190" progId="CorelDraw.Graphic.22">
                  <p:embed/>
                </p:oleObj>
              </mc:Choice>
              <mc:Fallback>
                <p:oleObj name="CorelDRAW" r:id="rId3" imgW="2597960" imgH="772190" progId="CorelDraw.Graphic.22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59997" y="274002"/>
                        <a:ext cx="1112584" cy="330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5" y="224166"/>
            <a:ext cx="973702" cy="46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2286</TotalTime>
  <Words>21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CorelDRAW</vt:lpstr>
      <vt:lpstr>CorelDRAW 2020 Graphic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136</cp:revision>
  <dcterms:created xsi:type="dcterms:W3CDTF">2019-05-31T06:38:44Z</dcterms:created>
  <dcterms:modified xsi:type="dcterms:W3CDTF">2023-01-12T12:34:27Z</dcterms:modified>
</cp:coreProperties>
</file>