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18"/>
    <a:srgbClr val="701800"/>
    <a:srgbClr val="6816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1" autoAdjust="0"/>
    <p:restoredTop sz="94660"/>
  </p:normalViewPr>
  <p:slideViewPr>
    <p:cSldViewPr snapToGrid="0">
      <p:cViewPr>
        <p:scale>
          <a:sx n="130" d="100"/>
          <a:sy n="130" d="100"/>
        </p:scale>
        <p:origin x="18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343335"/>
              </p:ext>
            </p:extLst>
          </p:nvPr>
        </p:nvGraphicFramePr>
        <p:xfrm>
          <a:off x="8309657" y="665535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65535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7" t="19745" r="18988" b="19040"/>
          <a:stretch/>
        </p:blipFill>
        <p:spPr>
          <a:xfrm>
            <a:off x="741715" y="585602"/>
            <a:ext cx="2230085" cy="124271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54406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25700"/>
              </p:ext>
            </p:extLst>
          </p:nvPr>
        </p:nvGraphicFramePr>
        <p:xfrm>
          <a:off x="10098744" y="438608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8608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7" t="19745" r="18988" b="19040"/>
          <a:stretch/>
        </p:blipFill>
        <p:spPr>
          <a:xfrm>
            <a:off x="3422319" y="350121"/>
            <a:ext cx="2272455" cy="126633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35390"/>
            <a:ext cx="12210587" cy="689339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743575"/>
              </p:ext>
            </p:extLst>
          </p:nvPr>
        </p:nvGraphicFramePr>
        <p:xfrm>
          <a:off x="9861073" y="577541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7541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7" t="19745" r="18988" b="19040"/>
          <a:stretch/>
        </p:blipFill>
        <p:spPr>
          <a:xfrm>
            <a:off x="2292919" y="493474"/>
            <a:ext cx="2264064" cy="126165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0092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00921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30614"/>
            <a:ext cx="1053874" cy="417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00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243554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CorelDRAW" r:id="rId4" imgW="2597960" imgH="772190" progId="CorelDraw.Graphic.22">
                  <p:embed/>
                </p:oleObj>
              </mc:Choice>
              <mc:Fallback>
                <p:oleObj name="CorelDRAW" r:id="rId4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CorelDRAW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103</cp:revision>
  <dcterms:created xsi:type="dcterms:W3CDTF">2019-05-31T06:38:44Z</dcterms:created>
  <dcterms:modified xsi:type="dcterms:W3CDTF">2023-01-12T12:59:01Z</dcterms:modified>
</cp:coreProperties>
</file>