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808"/>
    <a:srgbClr val="E50909"/>
    <a:srgbClr val="921F00"/>
    <a:srgbClr val="701800"/>
    <a:srgbClr val="0E964F"/>
    <a:srgbClr val="4D0397"/>
    <a:srgbClr val="5603A9"/>
    <a:srgbClr val="6F04DA"/>
    <a:srgbClr val="00A4DE"/>
    <a:srgbClr val="009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82" d="100"/>
          <a:sy n="82" d="100"/>
        </p:scale>
        <p:origin x="3714" y="1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7" y="-1280"/>
            <a:ext cx="12156673" cy="6859279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037209"/>
              </p:ext>
            </p:extLst>
          </p:nvPr>
        </p:nvGraphicFramePr>
        <p:xfrm>
          <a:off x="8309657" y="656699"/>
          <a:ext cx="1226030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56699"/>
                        <a:ext cx="1226030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8" t="13663" r="12598" b="14222"/>
          <a:stretch/>
        </p:blipFill>
        <p:spPr>
          <a:xfrm>
            <a:off x="777904" y="583735"/>
            <a:ext cx="2377334" cy="1277817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D6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4406" cy="685800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297239"/>
              </p:ext>
            </p:extLst>
          </p:nvPr>
        </p:nvGraphicFramePr>
        <p:xfrm>
          <a:off x="10103850" y="439596"/>
          <a:ext cx="1226030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03850" y="439596"/>
                        <a:ext cx="1226030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8" t="13663" r="12598" b="14222"/>
          <a:stretch/>
        </p:blipFill>
        <p:spPr>
          <a:xfrm>
            <a:off x="3434217" y="366632"/>
            <a:ext cx="2377334" cy="1277817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D6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46723" cy="685800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617705"/>
              </p:ext>
            </p:extLst>
          </p:nvPr>
        </p:nvGraphicFramePr>
        <p:xfrm>
          <a:off x="9842768" y="580724"/>
          <a:ext cx="1226030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42768" y="580724"/>
                        <a:ext cx="1226030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8" t="13663" r="12598" b="14222"/>
          <a:stretch/>
        </p:blipFill>
        <p:spPr>
          <a:xfrm>
            <a:off x="2311015" y="507760"/>
            <a:ext cx="2377334" cy="1277817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D6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D6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558831"/>
              </p:ext>
            </p:extLst>
          </p:nvPr>
        </p:nvGraphicFramePr>
        <p:xfrm>
          <a:off x="10459998" y="274002"/>
          <a:ext cx="1112584" cy="33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CorelDRAW" r:id="rId3" imgW="2597960" imgH="772190" progId="CorelDraw.Graphic.22">
                  <p:embed/>
                </p:oleObj>
              </mc:Choice>
              <mc:Fallback>
                <p:oleObj name="CorelDRAW" r:id="rId3" imgW="2597960" imgH="772190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9998" y="274002"/>
                        <a:ext cx="1112584" cy="33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4" y="228172"/>
            <a:ext cx="1146431" cy="45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2295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 2020 Graphic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132</cp:revision>
  <dcterms:created xsi:type="dcterms:W3CDTF">2019-05-31T06:38:44Z</dcterms:created>
  <dcterms:modified xsi:type="dcterms:W3CDTF">2023-01-12T11:42:29Z</dcterms:modified>
</cp:coreProperties>
</file>