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1600"/>
    <a:srgbClr val="701800"/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45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54403" cy="6857998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973473"/>
              </p:ext>
            </p:extLst>
          </p:nvPr>
        </p:nvGraphicFramePr>
        <p:xfrm>
          <a:off x="8309656" y="656694"/>
          <a:ext cx="1231497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6" y="656694"/>
                        <a:ext cx="1231497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1" t="18216" r="18721" b="20280"/>
          <a:stretch/>
        </p:blipFill>
        <p:spPr>
          <a:xfrm>
            <a:off x="752997" y="559191"/>
            <a:ext cx="2246377" cy="1254227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681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162"/>
            <a:ext cx="12124585" cy="6844838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56642"/>
              </p:ext>
            </p:extLst>
          </p:nvPr>
        </p:nvGraphicFramePr>
        <p:xfrm>
          <a:off x="10098743" y="443156"/>
          <a:ext cx="1235922" cy="506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3" y="443156"/>
                        <a:ext cx="1235922" cy="506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1" t="18216" r="18721" b="20280"/>
          <a:stretch/>
        </p:blipFill>
        <p:spPr>
          <a:xfrm>
            <a:off x="3399417" y="345653"/>
            <a:ext cx="2254447" cy="125873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681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566"/>
            <a:ext cx="12174904" cy="6869566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703199"/>
              </p:ext>
            </p:extLst>
          </p:nvPr>
        </p:nvGraphicFramePr>
        <p:xfrm>
          <a:off x="9861072" y="587990"/>
          <a:ext cx="1235922" cy="506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2" y="587990"/>
                        <a:ext cx="1235922" cy="506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1" t="18216" r="18721" b="20280"/>
          <a:stretch/>
        </p:blipFill>
        <p:spPr>
          <a:xfrm>
            <a:off x="2277850" y="499672"/>
            <a:ext cx="2244760" cy="1253323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701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83073"/>
              </p:ext>
            </p:extLst>
          </p:nvPr>
        </p:nvGraphicFramePr>
        <p:xfrm>
          <a:off x="10459998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8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0614"/>
            <a:ext cx="975297" cy="4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89</cp:revision>
  <dcterms:created xsi:type="dcterms:W3CDTF">2019-05-31T06:38:44Z</dcterms:created>
  <dcterms:modified xsi:type="dcterms:W3CDTF">2023-01-12T08:35:47Z</dcterms:modified>
</cp:coreProperties>
</file>