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1F00"/>
    <a:srgbClr val="701800"/>
    <a:srgbClr val="0E964F"/>
    <a:srgbClr val="4D0397"/>
    <a:srgbClr val="5603A9"/>
    <a:srgbClr val="6F04DA"/>
    <a:srgbClr val="00A4DE"/>
    <a:srgbClr val="009218"/>
    <a:srgbClr val="681600"/>
    <a:srgbClr val="EA8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41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59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75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82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66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0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91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43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51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7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59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68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78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83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4" y="0"/>
            <a:ext cx="12154406" cy="6858000"/>
          </a:xfrm>
          <a:prstGeom prst="rect">
            <a:avLst/>
          </a:prstGeom>
        </p:spPr>
      </p:pic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0344802"/>
              </p:ext>
            </p:extLst>
          </p:nvPr>
        </p:nvGraphicFramePr>
        <p:xfrm>
          <a:off x="8309657" y="656697"/>
          <a:ext cx="1215343" cy="498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" name="CorelDRAW" r:id="rId4" imgW="3302068" imgH="1354404" progId="CorelDraw.Graphic.22">
                  <p:embed/>
                </p:oleObj>
              </mc:Choice>
              <mc:Fallback>
                <p:oleObj name="CorelDRAW" r:id="rId4" imgW="3302068" imgH="1354404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09657" y="656697"/>
                        <a:ext cx="1215343" cy="4984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24" y="462047"/>
            <a:ext cx="2647883" cy="1476291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374021" y="2408165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ru-RU" sz="5200" b="1" cap="all" dirty="0" smtClean="0">
                <a:solidFill>
                  <a:srgbClr val="92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ru-RU" sz="5200" b="1" dirty="0" smtClean="0">
                <a:solidFill>
                  <a:srgbClr val="92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resentation</a:t>
            </a:r>
            <a:r>
              <a:rPr lang="en-US" altLang="ru-RU" sz="5200" b="1" cap="all" dirty="0" smtClean="0">
                <a:solidFill>
                  <a:srgbClr val="92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 sz="5200" b="1" cap="all" dirty="0" smtClean="0">
              <a:solidFill>
                <a:srgbClr val="921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altLang="ru-RU" sz="5200" b="1" dirty="0" smtClean="0">
                <a:solidFill>
                  <a:srgbClr val="92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ru-RU" altLang="ru-RU" sz="5200" b="1" dirty="0">
              <a:solidFill>
                <a:srgbClr val="921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33015" y="4402951"/>
            <a:ext cx="2820003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Speaker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last name 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Position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92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47899" cy="6858000"/>
          </a:xfrm>
          <a:prstGeom prst="rect">
            <a:avLst/>
          </a:prstGeom>
        </p:spPr>
      </p:pic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078780"/>
              </p:ext>
            </p:extLst>
          </p:nvPr>
        </p:nvGraphicFramePr>
        <p:xfrm>
          <a:off x="10103851" y="444383"/>
          <a:ext cx="1215343" cy="498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" name="CorelDRAW" r:id="rId4" imgW="3302068" imgH="1354404" progId="CorelDraw.Graphic.22">
                  <p:embed/>
                </p:oleObj>
              </mc:Choice>
              <mc:Fallback>
                <p:oleObj name="CorelDRAW" r:id="rId4" imgW="3302068" imgH="1354404" progId="CorelDraw.Graphic.22">
                  <p:embed/>
                  <p:pic>
                    <p:nvPicPr>
                      <p:cNvPr id="11" name="Объект 1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103851" y="444383"/>
                        <a:ext cx="1215343" cy="4984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325" y="267803"/>
            <a:ext cx="2614918" cy="1457912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3440414" y="2346106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ru-RU" sz="5400" b="1" cap="all" dirty="0">
                <a:solidFill>
                  <a:srgbClr val="92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ru-RU" sz="5400" b="1" dirty="0">
                <a:solidFill>
                  <a:srgbClr val="92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resentation</a:t>
            </a:r>
            <a:r>
              <a:rPr lang="en-US" altLang="ru-RU" sz="5400" b="1" cap="all" dirty="0">
                <a:solidFill>
                  <a:srgbClr val="92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5400" b="1" dirty="0" smtClean="0">
                <a:solidFill>
                  <a:srgbClr val="92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ru-RU" altLang="ru-RU" sz="5400" b="1" dirty="0">
              <a:solidFill>
                <a:srgbClr val="921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99408" y="4798350"/>
            <a:ext cx="2820003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Speaker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last name 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Position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31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12146723" cy="6858000"/>
          </a:xfrm>
          <a:prstGeom prst="rect">
            <a:avLst/>
          </a:prstGeom>
        </p:spPr>
      </p:pic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9997387"/>
              </p:ext>
            </p:extLst>
          </p:nvPr>
        </p:nvGraphicFramePr>
        <p:xfrm>
          <a:off x="9849503" y="555885"/>
          <a:ext cx="1215343" cy="498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" name="CorelDRAW" r:id="rId4" imgW="3302068" imgH="1354404" progId="CorelDraw.Graphic.22">
                  <p:embed/>
                </p:oleObj>
              </mc:Choice>
              <mc:Fallback>
                <p:oleObj name="CorelDRAW" r:id="rId4" imgW="3302068" imgH="1354404" progId="CorelDraw.Graphic.22">
                  <p:embed/>
                  <p:pic>
                    <p:nvPicPr>
                      <p:cNvPr id="7" name="Объект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849503" y="555885"/>
                        <a:ext cx="1215343" cy="4984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7208" y="379305"/>
            <a:ext cx="2614918" cy="1457912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2925468" y="2529299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ru-RU" sz="5400" b="1" cap="all" dirty="0">
                <a:solidFill>
                  <a:srgbClr val="92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ru-RU" sz="5400" b="1" dirty="0">
                <a:solidFill>
                  <a:srgbClr val="92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resentation</a:t>
            </a:r>
            <a:r>
              <a:rPr lang="en-US" altLang="ru-RU" sz="5400" b="1" cap="all" dirty="0">
                <a:solidFill>
                  <a:srgbClr val="92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5400" b="1" dirty="0">
                <a:solidFill>
                  <a:srgbClr val="92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ru-RU" altLang="ru-RU" sz="5400" b="1" dirty="0">
              <a:solidFill>
                <a:srgbClr val="921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70673" y="4873256"/>
            <a:ext cx="2820003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Speaker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last name 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Position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48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986118" y="756621"/>
            <a:ext cx="10586465" cy="21600"/>
          </a:xfrm>
          <a:prstGeom prst="rect">
            <a:avLst/>
          </a:prstGeom>
          <a:solidFill>
            <a:srgbClr val="921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95" y="215600"/>
            <a:ext cx="1141954" cy="445487"/>
          </a:xfrm>
          <a:prstGeom prst="rect">
            <a:avLst/>
          </a:prstGeom>
        </p:spPr>
      </p:pic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6829203"/>
              </p:ext>
            </p:extLst>
          </p:nvPr>
        </p:nvGraphicFramePr>
        <p:xfrm>
          <a:off x="10459999" y="273189"/>
          <a:ext cx="1112584" cy="3303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1" name="CorelDRAW" r:id="rId4" imgW="2597960" imgH="772190" progId="CorelDraw.Graphic.22">
                  <p:embed/>
                </p:oleObj>
              </mc:Choice>
              <mc:Fallback>
                <p:oleObj name="CorelDRAW" r:id="rId4" imgW="2597960" imgH="772190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459999" y="273189"/>
                        <a:ext cx="1112584" cy="3303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2448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2093</TotalTime>
  <Words>21</Words>
  <Application>Microsoft Office PowerPoint</Application>
  <PresentationFormat>Широкоэкранный</PresentationFormat>
  <Paragraphs>13</Paragraphs>
  <Slides>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CorelDRAW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Design</dc:creator>
  <cp:lastModifiedBy>user</cp:lastModifiedBy>
  <cp:revision>128</cp:revision>
  <dcterms:created xsi:type="dcterms:W3CDTF">2019-05-31T06:38:44Z</dcterms:created>
  <dcterms:modified xsi:type="dcterms:W3CDTF">2023-01-12T06:51:35Z</dcterms:modified>
</cp:coreProperties>
</file>