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6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A6C2"/>
    <a:srgbClr val="18A9C6"/>
    <a:srgbClr val="00A9DE"/>
    <a:srgbClr val="00A4DE"/>
    <a:srgbClr val="E50909"/>
    <a:srgbClr val="D60808"/>
    <a:srgbClr val="921F00"/>
    <a:srgbClr val="701800"/>
    <a:srgbClr val="0E964F"/>
    <a:srgbClr val="4D03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41" autoAdjust="0"/>
    <p:restoredTop sz="94660"/>
  </p:normalViewPr>
  <p:slideViewPr>
    <p:cSldViewPr snapToGrid="0">
      <p:cViewPr varScale="1">
        <p:scale>
          <a:sx n="163" d="100"/>
          <a:sy n="163" d="100"/>
        </p:scale>
        <p:origin x="59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3754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7824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663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201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0916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430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518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073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1594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2688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8788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C34F5-BDE2-4375-B83B-F49841317258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833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77" y="0"/>
            <a:ext cx="12146723" cy="6858000"/>
          </a:xfrm>
          <a:prstGeom prst="rect">
            <a:avLst/>
          </a:prstGeom>
        </p:spPr>
      </p:pic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2446727"/>
              </p:ext>
            </p:extLst>
          </p:nvPr>
        </p:nvGraphicFramePr>
        <p:xfrm>
          <a:off x="8309657" y="656701"/>
          <a:ext cx="1226030" cy="5027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6" name="CorelDRAW" r:id="rId4" imgW="3302068" imgH="1354404" progId="CorelDraw.Graphic.22">
                  <p:embed/>
                </p:oleObj>
              </mc:Choice>
              <mc:Fallback>
                <p:oleObj name="CorelDRAW" r:id="rId4" imgW="3302068" imgH="1354404" progId="CorelDraw.Graphic.2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309657" y="656701"/>
                        <a:ext cx="1226030" cy="5027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89" t="13345" r="13533" b="13701"/>
          <a:stretch/>
        </p:blipFill>
        <p:spPr>
          <a:xfrm>
            <a:off x="756138" y="580763"/>
            <a:ext cx="2379785" cy="1330030"/>
          </a:xfrm>
          <a:prstGeom prst="rect">
            <a:avLst/>
          </a:prstGeo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1374021" y="2408165"/>
            <a:ext cx="7488832" cy="233169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altLang="ru-RU" sz="5400" b="1" cap="all" dirty="0">
                <a:solidFill>
                  <a:srgbClr val="18A6C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altLang="ru-RU" sz="5400" b="1" dirty="0">
                <a:solidFill>
                  <a:srgbClr val="18A6C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resentation</a:t>
            </a:r>
            <a:r>
              <a:rPr lang="en-US" altLang="ru-RU" sz="5400" b="1" cap="all" dirty="0">
                <a:solidFill>
                  <a:srgbClr val="18A6C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altLang="ru-RU" sz="5400" b="1" cap="all" dirty="0">
              <a:solidFill>
                <a:srgbClr val="18A6C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altLang="ru-RU" sz="5400" b="1" dirty="0">
                <a:solidFill>
                  <a:srgbClr val="18A6C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endParaRPr lang="ru-RU" altLang="ru-RU" sz="5400" b="1" dirty="0">
              <a:solidFill>
                <a:srgbClr val="18A6C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33015" y="4402951"/>
            <a:ext cx="2820003" cy="12926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Speaker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last name </a:t>
            </a:r>
            <a:endParaRPr lang="ru-RU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Position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992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"/>
          <a:stretch/>
        </p:blipFill>
        <p:spPr>
          <a:xfrm>
            <a:off x="0" y="0"/>
            <a:ext cx="12137692" cy="6858000"/>
          </a:xfrm>
          <a:prstGeom prst="rect">
            <a:avLst/>
          </a:prstGeom>
        </p:spPr>
      </p:pic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8652605"/>
              </p:ext>
            </p:extLst>
          </p:nvPr>
        </p:nvGraphicFramePr>
        <p:xfrm>
          <a:off x="10103850" y="440003"/>
          <a:ext cx="1226030" cy="5027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8" name="CorelDRAW" r:id="rId4" imgW="3302068" imgH="1354404" progId="CorelDraw.Graphic.22">
                  <p:embed/>
                </p:oleObj>
              </mc:Choice>
              <mc:Fallback>
                <p:oleObj name="CorelDRAW" r:id="rId4" imgW="3302068" imgH="1354404" progId="CorelDraw.Graphic.22">
                  <p:embed/>
                  <p:pic>
                    <p:nvPicPr>
                      <p:cNvPr id="3" name="Объект 2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103850" y="440003"/>
                        <a:ext cx="1226030" cy="5027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Заголовок 1"/>
          <p:cNvSpPr txBox="1">
            <a:spLocks/>
          </p:cNvSpPr>
          <p:nvPr/>
        </p:nvSpPr>
        <p:spPr>
          <a:xfrm>
            <a:off x="3440414" y="2346106"/>
            <a:ext cx="7488832" cy="233169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altLang="ru-RU" sz="5400" b="1" cap="all" dirty="0">
                <a:solidFill>
                  <a:srgbClr val="18A6C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altLang="ru-RU" sz="5400" b="1" dirty="0">
                <a:solidFill>
                  <a:srgbClr val="18A6C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resentation</a:t>
            </a:r>
            <a:r>
              <a:rPr lang="en-US" altLang="ru-RU" sz="5400" b="1" cap="all" dirty="0">
                <a:solidFill>
                  <a:srgbClr val="18A6C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5400" b="1" dirty="0" smtClean="0">
                <a:solidFill>
                  <a:srgbClr val="18A6C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endParaRPr lang="ru-RU" altLang="ru-RU" sz="5400" b="1" dirty="0">
              <a:solidFill>
                <a:srgbClr val="18A6C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499408" y="4798350"/>
            <a:ext cx="2820003" cy="12926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Speaker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last name </a:t>
            </a:r>
            <a:endParaRPr lang="ru-RU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Position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89" t="13345" r="13533" b="13701"/>
          <a:stretch/>
        </p:blipFill>
        <p:spPr>
          <a:xfrm>
            <a:off x="3440414" y="363891"/>
            <a:ext cx="2379785" cy="1330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631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46723" cy="6858000"/>
          </a:xfrm>
          <a:prstGeom prst="rect">
            <a:avLst/>
          </a:prstGeom>
        </p:spPr>
      </p:pic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614480"/>
              </p:ext>
            </p:extLst>
          </p:nvPr>
        </p:nvGraphicFramePr>
        <p:xfrm>
          <a:off x="9849503" y="567003"/>
          <a:ext cx="1226030" cy="5027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8" name="CorelDRAW" r:id="rId4" imgW="3302068" imgH="1354404" progId="CorelDraw.Graphic.22">
                  <p:embed/>
                </p:oleObj>
              </mc:Choice>
              <mc:Fallback>
                <p:oleObj name="CorelDRAW" r:id="rId4" imgW="3302068" imgH="1354404" progId="CorelDraw.Graphic.22">
                  <p:embed/>
                  <p:pic>
                    <p:nvPicPr>
                      <p:cNvPr id="3" name="Объект 2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849503" y="567003"/>
                        <a:ext cx="1226030" cy="5027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Заголовок 1"/>
          <p:cNvSpPr txBox="1">
            <a:spLocks/>
          </p:cNvSpPr>
          <p:nvPr/>
        </p:nvSpPr>
        <p:spPr>
          <a:xfrm>
            <a:off x="2925468" y="2529299"/>
            <a:ext cx="7488832" cy="233169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altLang="ru-RU" sz="5400" b="1" cap="all" dirty="0">
                <a:solidFill>
                  <a:srgbClr val="18A6C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altLang="ru-RU" sz="5400" b="1" dirty="0">
                <a:solidFill>
                  <a:srgbClr val="18A6C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resentation</a:t>
            </a:r>
            <a:r>
              <a:rPr lang="en-US" altLang="ru-RU" sz="5400" b="1" cap="all" dirty="0">
                <a:solidFill>
                  <a:srgbClr val="18A6C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5400" b="1" dirty="0">
                <a:solidFill>
                  <a:srgbClr val="18A6C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endParaRPr lang="ru-RU" altLang="ru-RU" sz="5400" b="1" dirty="0">
              <a:solidFill>
                <a:srgbClr val="18A6C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970673" y="4873256"/>
            <a:ext cx="2820003" cy="12926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Speaker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last name </a:t>
            </a:r>
            <a:endParaRPr lang="ru-RU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Position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89" t="13345" r="13533" b="13701"/>
          <a:stretch/>
        </p:blipFill>
        <p:spPr>
          <a:xfrm>
            <a:off x="2291861" y="504475"/>
            <a:ext cx="2379785" cy="1330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48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125" y="212745"/>
            <a:ext cx="1179769" cy="479403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986118" y="756621"/>
            <a:ext cx="10586465" cy="21600"/>
          </a:xfrm>
          <a:prstGeom prst="rect">
            <a:avLst/>
          </a:prstGeom>
          <a:solidFill>
            <a:srgbClr val="18A6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7030A0"/>
              </a:solidFill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2908141"/>
              </p:ext>
            </p:extLst>
          </p:nvPr>
        </p:nvGraphicFramePr>
        <p:xfrm>
          <a:off x="10459997" y="274001"/>
          <a:ext cx="1112584" cy="3303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1" name="CorelDRAW" r:id="rId4" imgW="2597960" imgH="772190" progId="CorelDraw.Graphic.22">
                  <p:embed/>
                </p:oleObj>
              </mc:Choice>
              <mc:Fallback>
                <p:oleObj name="CorelDRAW" r:id="rId4" imgW="2597960" imgH="772190" progId="CorelDraw.Graphic.2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459997" y="274001"/>
                        <a:ext cx="1112584" cy="3303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4244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2666</TotalTime>
  <Words>21</Words>
  <Application>Microsoft Office PowerPoint</Application>
  <PresentationFormat>Широкоэкранный</PresentationFormat>
  <Paragraphs>13</Paragraphs>
  <Slides>4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CorelDRAW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Design</dc:creator>
  <cp:lastModifiedBy>user</cp:lastModifiedBy>
  <cp:revision>140</cp:revision>
  <dcterms:created xsi:type="dcterms:W3CDTF">2019-05-31T06:38:44Z</dcterms:created>
  <dcterms:modified xsi:type="dcterms:W3CDTF">2023-01-12T10:35:20Z</dcterms:modified>
</cp:coreProperties>
</file>