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E90"/>
    <a:srgbClr val="EA8B00"/>
    <a:srgbClr val="FB8A35"/>
    <a:srgbClr val="742B95"/>
    <a:srgbClr val="672C94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59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47896" cy="685799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7" t="16609" r="17513" b="17523"/>
          <a:stretch/>
        </p:blipFill>
        <p:spPr>
          <a:xfrm>
            <a:off x="751564" y="604109"/>
            <a:ext cx="2138704" cy="1306753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579246"/>
              </p:ext>
            </p:extLst>
          </p:nvPr>
        </p:nvGraphicFramePr>
        <p:xfrm>
          <a:off x="8309657" y="665535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CorelDRAW" r:id="rId5" imgW="3302068" imgH="1354404" progId="CorelDraw.Graphic.22">
                  <p:embed/>
                </p:oleObj>
              </mc:Choice>
              <mc:Fallback>
                <p:oleObj name="CorelDRAW" r:id="rId5" imgW="3302068" imgH="1354404" progId="CorelDraw.Graphic.2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09657" y="665535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rgbClr val="307E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rgbClr val="307E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rgbClr val="307E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5400" b="1" cap="all" dirty="0">
              <a:solidFill>
                <a:srgbClr val="307E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ru-RU" sz="5400" b="1" dirty="0">
                <a:solidFill>
                  <a:srgbClr val="307E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rgbClr val="307E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"/>
          <a:stretch/>
        </p:blipFill>
        <p:spPr>
          <a:xfrm>
            <a:off x="0" y="0"/>
            <a:ext cx="12129137" cy="685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7" t="16609" r="17513" b="17523"/>
          <a:stretch/>
        </p:blipFill>
        <p:spPr>
          <a:xfrm>
            <a:off x="3499408" y="388118"/>
            <a:ext cx="2133530" cy="1303592"/>
          </a:xfrm>
          <a:prstGeom prst="rect">
            <a:avLst/>
          </a:prstGeom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526915"/>
              </p:ext>
            </p:extLst>
          </p:nvPr>
        </p:nvGraphicFramePr>
        <p:xfrm>
          <a:off x="10098744" y="438608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CorelDRAW" r:id="rId5" imgW="3302068" imgH="1354404" progId="CorelDraw.Graphic.22">
                  <p:embed/>
                </p:oleObj>
              </mc:Choice>
              <mc:Fallback>
                <p:oleObj name="CorelDRAW" r:id="rId5" imgW="3302068" imgH="1354404" progId="CorelDraw.Graphic.22">
                  <p:embed/>
                  <p:pic>
                    <p:nvPicPr>
                      <p:cNvPr id="7" name="Объект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98744" y="438608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5652"/>
            <a:ext cx="12174446" cy="687365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7" t="16609" r="17513" b="17523"/>
          <a:stretch/>
        </p:blipFill>
        <p:spPr>
          <a:xfrm>
            <a:off x="2311014" y="532291"/>
            <a:ext cx="2114728" cy="1292104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ru-RU" sz="54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ru-RU" sz="5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resentation</a:t>
            </a:r>
            <a:r>
              <a:rPr lang="en-US" altLang="ru-RU" sz="5400" b="1" cap="all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ru-RU" altLang="ru-RU" sz="5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2820003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Speaker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last name 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457303"/>
              </p:ext>
            </p:extLst>
          </p:nvPr>
        </p:nvGraphicFramePr>
        <p:xfrm>
          <a:off x="9861073" y="599916"/>
          <a:ext cx="1209939" cy="496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CorelDRAW" r:id="rId5" imgW="3302068" imgH="1354404" progId="CorelDraw.Graphic.22">
                  <p:embed/>
                </p:oleObj>
              </mc:Choice>
              <mc:Fallback>
                <p:oleObj name="CorelDRAW" r:id="rId5" imgW="3302068" imgH="1354404" progId="CorelDraw.Graphic.2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61073" y="599916"/>
                        <a:ext cx="1209939" cy="496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5" y="230615"/>
            <a:ext cx="971974" cy="43762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889206"/>
              </p:ext>
            </p:extLst>
          </p:nvPr>
        </p:nvGraphicFramePr>
        <p:xfrm>
          <a:off x="10459997" y="274002"/>
          <a:ext cx="1112584" cy="33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CorelDRAW" r:id="rId4" imgW="2597960" imgH="772190" progId="CorelDraw.Graphic.22">
                  <p:embed/>
                </p:oleObj>
              </mc:Choice>
              <mc:Fallback>
                <p:oleObj name="CorelDRAW" r:id="rId4" imgW="2597960" imgH="772190" progId="CorelDraw.Graphic.22">
                  <p:embed/>
                  <p:pic>
                    <p:nvPicPr>
                      <p:cNvPr id="6" name="Объект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459997" y="274002"/>
                        <a:ext cx="1112584" cy="33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11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1378</TotalTime>
  <Words>21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84</cp:revision>
  <dcterms:created xsi:type="dcterms:W3CDTF">2019-05-31T06:38:44Z</dcterms:created>
  <dcterms:modified xsi:type="dcterms:W3CDTF">2023-01-12T10:21:21Z</dcterms:modified>
</cp:coreProperties>
</file>