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DE"/>
    <a:srgbClr val="009218"/>
    <a:srgbClr val="701800"/>
    <a:srgbClr val="681600"/>
    <a:srgbClr val="EA8B00"/>
    <a:srgbClr val="FB8A35"/>
    <a:srgbClr val="307E90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36" d="100"/>
          <a:sy n="136" d="100"/>
        </p:scale>
        <p:origin x="163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47902" cy="6858001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26866"/>
              </p:ext>
            </p:extLst>
          </p:nvPr>
        </p:nvGraphicFramePr>
        <p:xfrm>
          <a:off x="8309657" y="665535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65535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>
              <a:solidFill>
                <a:srgbClr val="00A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A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14013" r="14001" b="14431"/>
          <a:stretch/>
        </p:blipFill>
        <p:spPr>
          <a:xfrm>
            <a:off x="777904" y="590784"/>
            <a:ext cx="2180160" cy="120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162"/>
            <a:ext cx="12131079" cy="6844838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49695"/>
              </p:ext>
            </p:extLst>
          </p:nvPr>
        </p:nvGraphicFramePr>
        <p:xfrm>
          <a:off x="10098744" y="438608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4" y="438608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A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14013" r="14001" b="14431"/>
          <a:stretch/>
        </p:blipFill>
        <p:spPr>
          <a:xfrm>
            <a:off x="3440414" y="376271"/>
            <a:ext cx="2180160" cy="120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"/>
          <a:stretch/>
        </p:blipFill>
        <p:spPr>
          <a:xfrm>
            <a:off x="0" y="-35390"/>
            <a:ext cx="12208461" cy="689339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049690"/>
              </p:ext>
            </p:extLst>
          </p:nvPr>
        </p:nvGraphicFramePr>
        <p:xfrm>
          <a:off x="9861073" y="577541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3" y="577541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00A4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A4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14013" r="14001" b="14431"/>
          <a:stretch/>
        </p:blipFill>
        <p:spPr>
          <a:xfrm>
            <a:off x="2311015" y="519206"/>
            <a:ext cx="2180160" cy="120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0A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054785"/>
              </p:ext>
            </p:extLst>
          </p:nvPr>
        </p:nvGraphicFramePr>
        <p:xfrm>
          <a:off x="10459997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7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30614"/>
            <a:ext cx="936881" cy="43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102</cp:revision>
  <dcterms:created xsi:type="dcterms:W3CDTF">2019-05-31T06:38:44Z</dcterms:created>
  <dcterms:modified xsi:type="dcterms:W3CDTF">2023-01-12T09:03:25Z</dcterms:modified>
</cp:coreProperties>
</file>