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64F"/>
    <a:srgbClr val="4D0397"/>
    <a:srgbClr val="5603A9"/>
    <a:srgbClr val="6F04DA"/>
    <a:srgbClr val="00A4DE"/>
    <a:srgbClr val="009218"/>
    <a:srgbClr val="701800"/>
    <a:srgbClr val="681600"/>
    <a:srgbClr val="EA8B00"/>
    <a:srgbClr val="FB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1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" y="-1279"/>
            <a:ext cx="12156671" cy="6859278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8870"/>
              </p:ext>
            </p:extLst>
          </p:nvPr>
        </p:nvGraphicFramePr>
        <p:xfrm>
          <a:off x="8309657" y="656694"/>
          <a:ext cx="1228777" cy="50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4"/>
                        <a:ext cx="1228777" cy="503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6" t="13943" r="13819" b="13942"/>
          <a:stretch/>
        </p:blipFill>
        <p:spPr>
          <a:xfrm>
            <a:off x="755725" y="601625"/>
            <a:ext cx="2229136" cy="123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"/>
          <a:stretch/>
        </p:blipFill>
        <p:spPr>
          <a:xfrm>
            <a:off x="0" y="-20538"/>
            <a:ext cx="12181884" cy="6878538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955397"/>
              </p:ext>
            </p:extLst>
          </p:nvPr>
        </p:nvGraphicFramePr>
        <p:xfrm>
          <a:off x="10103851" y="435337"/>
          <a:ext cx="1228777" cy="50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1" y="435337"/>
                        <a:ext cx="1228777" cy="503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6" t="13943" r="13819" b="13942"/>
          <a:stretch/>
        </p:blipFill>
        <p:spPr>
          <a:xfrm>
            <a:off x="3416740" y="378069"/>
            <a:ext cx="2229136" cy="123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7899" cy="685800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504378"/>
              </p:ext>
            </p:extLst>
          </p:nvPr>
        </p:nvGraphicFramePr>
        <p:xfrm>
          <a:off x="9866180" y="564149"/>
          <a:ext cx="1228777" cy="50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6180" y="564149"/>
                        <a:ext cx="1228777" cy="503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0E96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E96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6" t="13943" r="13819" b="13942"/>
          <a:stretch/>
        </p:blipFill>
        <p:spPr>
          <a:xfrm>
            <a:off x="2291663" y="506941"/>
            <a:ext cx="2229136" cy="123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E9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69342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28172"/>
            <a:ext cx="808081" cy="45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1891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113</cp:revision>
  <dcterms:created xsi:type="dcterms:W3CDTF">2019-05-31T06:38:44Z</dcterms:created>
  <dcterms:modified xsi:type="dcterms:W3CDTF">2023-01-13T04:39:08Z</dcterms:modified>
</cp:coreProperties>
</file>