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964F"/>
    <a:srgbClr val="4D0397"/>
    <a:srgbClr val="5603A9"/>
    <a:srgbClr val="6F04DA"/>
    <a:srgbClr val="00A4DE"/>
    <a:srgbClr val="009218"/>
    <a:srgbClr val="701800"/>
    <a:srgbClr val="681600"/>
    <a:srgbClr val="EA8B00"/>
    <a:srgbClr val="FB8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91" d="100"/>
          <a:sy n="91" d="100"/>
        </p:scale>
        <p:origin x="42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" y="0"/>
            <a:ext cx="12147899" cy="6858000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254309"/>
              </p:ext>
            </p:extLst>
          </p:nvPr>
        </p:nvGraphicFramePr>
        <p:xfrm>
          <a:off x="8309657" y="656696"/>
          <a:ext cx="1226030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56696"/>
                        <a:ext cx="1226030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5400" b="1" cap="all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ru-RU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1" t="20079" r="20033" b="20943"/>
          <a:stretch/>
        </p:blipFill>
        <p:spPr>
          <a:xfrm>
            <a:off x="762428" y="585690"/>
            <a:ext cx="2244969" cy="123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" r="1"/>
          <a:stretch/>
        </p:blipFill>
        <p:spPr>
          <a:xfrm>
            <a:off x="0" y="0"/>
            <a:ext cx="12149211" cy="685800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78388"/>
              </p:ext>
            </p:extLst>
          </p:nvPr>
        </p:nvGraphicFramePr>
        <p:xfrm>
          <a:off x="10103851" y="464935"/>
          <a:ext cx="1226030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03851" y="464935"/>
                        <a:ext cx="1226030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1" t="20079" r="20033" b="20943"/>
          <a:stretch/>
        </p:blipFill>
        <p:spPr>
          <a:xfrm>
            <a:off x="3440414" y="393929"/>
            <a:ext cx="2244969" cy="1236786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4406" cy="685800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155568"/>
              </p:ext>
            </p:extLst>
          </p:nvPr>
        </p:nvGraphicFramePr>
        <p:xfrm>
          <a:off x="9858244" y="580575"/>
          <a:ext cx="1226030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58244" y="580575"/>
                        <a:ext cx="1226030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1" t="20079" r="20033" b="20943"/>
          <a:stretch/>
        </p:blipFill>
        <p:spPr>
          <a:xfrm>
            <a:off x="2311015" y="509569"/>
            <a:ext cx="2244969" cy="1236786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915860"/>
              </p:ext>
            </p:extLst>
          </p:nvPr>
        </p:nvGraphicFramePr>
        <p:xfrm>
          <a:off x="10459997" y="274002"/>
          <a:ext cx="1112584" cy="33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CorelDRAW" r:id="rId3" imgW="2597960" imgH="772190" progId="CorelDraw.Graphic.22">
                  <p:embed/>
                </p:oleObj>
              </mc:Choice>
              <mc:Fallback>
                <p:oleObj name="CorelDRAW" r:id="rId3" imgW="2597960" imgH="772190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9997" y="274002"/>
                        <a:ext cx="1112584" cy="33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5" y="227731"/>
            <a:ext cx="862989" cy="43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1909</TotalTime>
  <Words>21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117</cp:revision>
  <dcterms:created xsi:type="dcterms:W3CDTF">2019-05-31T06:38:44Z</dcterms:created>
  <dcterms:modified xsi:type="dcterms:W3CDTF">2023-01-13T05:15:39Z</dcterms:modified>
</cp:coreProperties>
</file>