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2C94"/>
    <a:srgbClr val="742B95"/>
    <a:srgbClr val="FB8A35"/>
    <a:srgbClr val="000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41" autoAdjust="0"/>
    <p:restoredTop sz="94660"/>
  </p:normalViewPr>
  <p:slideViewPr>
    <p:cSldViewPr snapToGrid="0">
      <p:cViewPr>
        <p:scale>
          <a:sx n="100" d="100"/>
          <a:sy n="100" d="100"/>
        </p:scale>
        <p:origin x="2994" y="15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80"/>
          <a:stretch/>
        </p:blipFill>
        <p:spPr>
          <a:xfrm>
            <a:off x="323480" y="0"/>
            <a:ext cx="11868519" cy="6857999"/>
          </a:xfrm>
          <a:prstGeom prst="rect">
            <a:avLst/>
          </a:prstGeom>
        </p:spPr>
      </p:pic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487045"/>
              </p:ext>
            </p:extLst>
          </p:nvPr>
        </p:nvGraphicFramePr>
        <p:xfrm>
          <a:off x="8300379" y="648686"/>
          <a:ext cx="1201175" cy="492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CorelDRAW" r:id="rId4" imgW="3302068" imgH="1354404" progId="CorelDraw.Graphic.22">
                  <p:embed/>
                </p:oleObj>
              </mc:Choice>
              <mc:Fallback>
                <p:oleObj name="CorelDRAW" r:id="rId4" imgW="3302068" imgH="1354404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00379" y="648686"/>
                        <a:ext cx="1201175" cy="4925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374021" y="2408165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400" b="1" cap="all" dirty="0">
                <a:solidFill>
                  <a:srgbClr val="672C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400" b="1" dirty="0">
                <a:solidFill>
                  <a:srgbClr val="672C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400" b="1" cap="all" dirty="0">
                <a:solidFill>
                  <a:srgbClr val="672C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5400" b="1" cap="all" dirty="0" smtClean="0">
              <a:solidFill>
                <a:srgbClr val="672C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ru-RU" sz="5400" b="1" dirty="0" smtClean="0">
                <a:solidFill>
                  <a:srgbClr val="672C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400" b="1" dirty="0">
              <a:solidFill>
                <a:srgbClr val="672C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3015" y="4402951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78" t="23206" r="19767" b="21449"/>
          <a:stretch/>
        </p:blipFill>
        <p:spPr>
          <a:xfrm>
            <a:off x="845259" y="648686"/>
            <a:ext cx="2026895" cy="103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9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54406" cy="6858000"/>
          </a:xfrm>
          <a:prstGeom prst="rect">
            <a:avLst/>
          </a:prstGeom>
        </p:spPr>
      </p:pic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315239"/>
              </p:ext>
            </p:extLst>
          </p:nvPr>
        </p:nvGraphicFramePr>
        <p:xfrm>
          <a:off x="10113136" y="436457"/>
          <a:ext cx="1201324" cy="492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CorelDRAW" r:id="rId4" imgW="3302068" imgH="1354404" progId="CorelDraw.Graphic.22">
                  <p:embed/>
                </p:oleObj>
              </mc:Choice>
              <mc:Fallback>
                <p:oleObj name="CorelDRAW" r:id="rId4" imgW="3302068" imgH="1354404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113136" y="436457"/>
                        <a:ext cx="1201324" cy="4926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3440414" y="2346106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400" b="1" cap="all" dirty="0">
                <a:solidFill>
                  <a:srgbClr val="672C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400" b="1" dirty="0">
                <a:solidFill>
                  <a:srgbClr val="672C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400" b="1" cap="all" dirty="0">
                <a:solidFill>
                  <a:srgbClr val="672C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5400" b="1" dirty="0" smtClean="0">
                <a:solidFill>
                  <a:srgbClr val="672C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400" b="1" dirty="0">
              <a:solidFill>
                <a:srgbClr val="672C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9408" y="4798350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78" t="23206" r="19767" b="21449"/>
          <a:stretch/>
        </p:blipFill>
        <p:spPr>
          <a:xfrm>
            <a:off x="3440414" y="409263"/>
            <a:ext cx="2026895" cy="103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3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1566"/>
            <a:ext cx="12168385" cy="6869565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2925468" y="2529299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400" b="1" cap="all" dirty="0">
                <a:solidFill>
                  <a:srgbClr val="672C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400" b="1" dirty="0">
                <a:solidFill>
                  <a:srgbClr val="672C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400" b="1" cap="all" dirty="0">
                <a:solidFill>
                  <a:srgbClr val="672C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5400" b="1" dirty="0" smtClean="0">
                <a:solidFill>
                  <a:srgbClr val="672C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400" b="1" dirty="0">
              <a:solidFill>
                <a:srgbClr val="672C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70673" y="4873256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734819"/>
              </p:ext>
            </p:extLst>
          </p:nvPr>
        </p:nvGraphicFramePr>
        <p:xfrm>
          <a:off x="9855861" y="599916"/>
          <a:ext cx="1201324" cy="492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CorelDRAW" r:id="rId4" imgW="3302068" imgH="1354404" progId="CorelDraw.Graphic.22">
                  <p:embed/>
                </p:oleObj>
              </mc:Choice>
              <mc:Fallback>
                <p:oleObj name="CorelDRAW" r:id="rId4" imgW="3302068" imgH="1354404" progId="CorelDraw.Graphic.22">
                  <p:embed/>
                  <p:pic>
                    <p:nvPicPr>
                      <p:cNvPr id="4" name="Объект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855861" y="599916"/>
                        <a:ext cx="1201324" cy="4926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78" t="23206" r="19767" b="21449"/>
          <a:stretch/>
        </p:blipFill>
        <p:spPr>
          <a:xfrm>
            <a:off x="2366927" y="599916"/>
            <a:ext cx="2026895" cy="103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48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742B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396516"/>
              </p:ext>
            </p:extLst>
          </p:nvPr>
        </p:nvGraphicFramePr>
        <p:xfrm>
          <a:off x="10459997" y="274002"/>
          <a:ext cx="1112584" cy="330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CorelDRAW" r:id="rId3" imgW="2597960" imgH="772190" progId="CorelDraw.Graphic.22">
                  <p:embed/>
                </p:oleObj>
              </mc:Choice>
              <mc:Fallback>
                <p:oleObj name="CorelDRAW" r:id="rId3" imgW="2597960" imgH="772190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59997" y="274002"/>
                        <a:ext cx="1112584" cy="3303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94" y="235676"/>
            <a:ext cx="851449" cy="419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115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1207</TotalTime>
  <Words>21</Words>
  <Application>Microsoft Office PowerPoint</Application>
  <PresentationFormat>Широкоэкранный</PresentationFormat>
  <Paragraphs>13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CorelDRAW 2020 Graphic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user</cp:lastModifiedBy>
  <cp:revision>75</cp:revision>
  <dcterms:created xsi:type="dcterms:W3CDTF">2019-05-31T06:38:44Z</dcterms:created>
  <dcterms:modified xsi:type="dcterms:W3CDTF">2023-01-12T12:14:34Z</dcterms:modified>
</cp:coreProperties>
</file>