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0397"/>
    <a:srgbClr val="5603A9"/>
    <a:srgbClr val="6F04DA"/>
    <a:srgbClr val="00A4DE"/>
    <a:srgbClr val="009218"/>
    <a:srgbClr val="701800"/>
    <a:srgbClr val="681600"/>
    <a:srgbClr val="EA8B00"/>
    <a:srgbClr val="FB8A35"/>
    <a:srgbClr val="307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00" d="100"/>
          <a:sy n="100" d="100"/>
        </p:scale>
        <p:origin x="2994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" y="-1280"/>
            <a:ext cx="12156673" cy="6859279"/>
          </a:xfrm>
          <a:prstGeom prst="rect">
            <a:avLst/>
          </a:prstGeom>
        </p:spPr>
      </p:pic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477218"/>
              </p:ext>
            </p:extLst>
          </p:nvPr>
        </p:nvGraphicFramePr>
        <p:xfrm>
          <a:off x="8309657" y="644824"/>
          <a:ext cx="1252696" cy="513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44824"/>
                        <a:ext cx="1252696" cy="513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99" y="339970"/>
            <a:ext cx="3055482" cy="1703542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5400" b="1" cap="all" dirty="0">
              <a:solidFill>
                <a:srgbClr val="4D03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ru-RU" sz="5400" b="1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4D03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7899" cy="6858000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355673"/>
              </p:ext>
            </p:extLst>
          </p:nvPr>
        </p:nvGraphicFramePr>
        <p:xfrm>
          <a:off x="10098744" y="370541"/>
          <a:ext cx="1252696" cy="513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13" name="Объект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8744" y="370541"/>
                        <a:ext cx="1252696" cy="513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4D03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0" t="14945" r="12083" b="10103"/>
          <a:stretch/>
        </p:blipFill>
        <p:spPr>
          <a:xfrm>
            <a:off x="3440414" y="430305"/>
            <a:ext cx="2271059" cy="127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62" y="-35390"/>
            <a:ext cx="12209405" cy="689339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4D03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215076"/>
              </p:ext>
            </p:extLst>
          </p:nvPr>
        </p:nvGraphicFramePr>
        <p:xfrm>
          <a:off x="9861073" y="459442"/>
          <a:ext cx="1252696" cy="513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10" name="Объект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1073" y="459442"/>
                        <a:ext cx="1252696" cy="513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0" t="14945" r="12083" b="10103"/>
          <a:stretch/>
        </p:blipFill>
        <p:spPr>
          <a:xfrm>
            <a:off x="2311015" y="519206"/>
            <a:ext cx="2271059" cy="127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4D0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591927"/>
              </p:ext>
            </p:extLst>
          </p:nvPr>
        </p:nvGraphicFramePr>
        <p:xfrm>
          <a:off x="10459997" y="280616"/>
          <a:ext cx="1112586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CorelDRAW" r:id="rId3" imgW="2597960" imgH="772190" progId="CorelDraw.Graphic.22">
                  <p:embed/>
                </p:oleObj>
              </mc:Choice>
              <mc:Fallback>
                <p:oleObj name="CorelDRAW" r:id="rId3" imgW="2597960" imgH="772190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9997" y="280616"/>
                        <a:ext cx="1112586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5" y="228173"/>
            <a:ext cx="822580" cy="43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1845</TotalTime>
  <Words>21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110</cp:revision>
  <dcterms:created xsi:type="dcterms:W3CDTF">2019-05-31T06:38:44Z</dcterms:created>
  <dcterms:modified xsi:type="dcterms:W3CDTF">2023-01-12T12:27:45Z</dcterms:modified>
</cp:coreProperties>
</file>