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66" r:id="rId3"/>
    <p:sldId id="292" r:id="rId4"/>
    <p:sldId id="298" r:id="rId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E7E"/>
    <a:srgbClr val="E01242"/>
    <a:srgbClr val="7D39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31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92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38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07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57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68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4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90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00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7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11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56F7-D35E-46F8-81E7-E1283D1BA8A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C70E-D99F-4123-879D-21FC9FB4E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90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grams.edu.urfu.ru/ru/10109/" TargetMode="External"/><Relationship Id="rId4" Type="http://schemas.openxmlformats.org/officeDocument/2006/relationships/hyperlink" Target="https://urfu.ru/ru/applica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s.edu.urfu.ru/ru/10109/" TargetMode="External"/><Relationship Id="rId2" Type="http://schemas.openxmlformats.org/officeDocument/2006/relationships/hyperlink" Target="https://urfu.ru/en/international/programs-and-courses/master-programs-in-english/international-manage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tZbzv4bp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595" y="329014"/>
            <a:ext cx="540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576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MASTER IN INTERNATIONAL MANAGEMENT</a:t>
            </a:r>
            <a:endParaRPr lang="ru-RU" dirty="0">
              <a:solidFill>
                <a:srgbClr val="E0124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372" y="1295400"/>
            <a:ext cx="77175" cy="1065888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615" y="1353972"/>
            <a:ext cx="66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program </a:t>
            </a:r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founded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2010 with the aim of preparing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qualified managers with analytical, leadership and teamwork skills for fast-growing Russian and international companies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Прямая соединительная линия 24"/>
          <p:cNvCxnSpPr>
            <a:cxnSpLocks/>
            <a:stCxn id="2" idx="0"/>
          </p:cNvCxnSpPr>
          <p:nvPr/>
        </p:nvCxnSpPr>
        <p:spPr>
          <a:xfrm>
            <a:off x="371960" y="1295400"/>
            <a:ext cx="833241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7245" y="2693323"/>
            <a:ext cx="703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 degree program with the Management School, the University of </a:t>
            </a:r>
            <a:r>
              <a:rPr lang="en-US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Liège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(EPAS, EQUIS, AACSB), Master 2</a:t>
            </a:r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404" y="3244353"/>
            <a:ext cx="1732596" cy="173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400675"/>
            <a:ext cx="4114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15954" y="3355174"/>
            <a:ext cx="703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only program in the region with international professional accreditation ACCA (The Association of Chartered Certified Accountants)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599" y="4330535"/>
            <a:ext cx="7034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modern training technologies (simulator “Digital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Markstrat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”)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019" y="4887884"/>
            <a:ext cx="3762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Doing Business in Russia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  <a:r>
              <a:rPr lang="de-DE" sz="1600" b="1" dirty="0" err="1" smtClean="0">
                <a:solidFill>
                  <a:srgbClr val="FF0000"/>
                </a:solidFill>
              </a:rPr>
              <a:t>July</a:t>
            </a:r>
            <a:r>
              <a:rPr lang="de-DE" sz="1600" b="1" dirty="0" smtClean="0">
                <a:solidFill>
                  <a:srgbClr val="FF0000"/>
                </a:solidFill>
              </a:rPr>
              <a:t> 20-30, 2020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242" name="AutoShape 2" descr="https://mail.urfu.ru/owa/service.svc/s/GetFileAttachment?id=AQMkADJkZTE2MDU2LWFkMzQtNDgzYS05MmE0LTNiNGU4NmE4ZGVmYQBGAAADrH0GKTe60EmsJer1a9JI6wcAxm8zKEGRME%2BpHJS8VK0NSAAAAgENAAAAxm8zKEGRME%2BpHJS8VK0NSAAFlN1dYgAAAAESABAAmqAP2XKdv0WAKuzt%2FHpm5A%3D%3D&amp;X-OWA-CANARY=jmP6IzkSWkqNxBU2XWeJm5Cb2K8M39cI1LGfDvJBV3hc4qxnND_LOwk90dtHX6EeJBt5nIJSMQ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mail.urfu.ru/owa/service.svc/s/GetFileAttachment?id=AQMkADJkZTE2MDU2LWFkMzQtNDgzYS05MmE0LTNiNGU4NmE4ZGVmYQBGAAADrH0GKTe60EmsJer1a9JI6wcAxm8zKEGRME%2BpHJS8VK0NSAAAAgENAAAAxm8zKEGRME%2BpHJS8VK0NSAAFlN1dYgAAAAESABAAmqAP2XKdv0WAKuzt%2FHpm5A%3D%3D&amp;X-OWA-CANARY=jmP6IzkSWkqNxBU2XWeJm5Cb2K8M39cI1LGfDvJBV3hc4qxnND_LOwk90dtHX6EeJBt5nIJSMQ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mail.urfu.ru/owa/service.svc/s/GetFileAttachment?id=AQMkADJkZTE2MDU2LWFkMzQtNDgzYS05MmE0LTNiNGU4NmE4ZGVmYQBGAAADrH0GKTe60EmsJer1a9JI6wcAxm8zKEGRME%2BpHJS8VK0NSAAAAgENAAAAxm8zKEGRME%2BpHJS8VK0NSAAFlN1dYgAAAAESABAAmqAP2XKdv0WAKuzt%2FHpm5A%3D%3D&amp;X-OWA-CANARY=jmP6IzkSWkqNxBU2XWeJm5Cb2K8M39cI1LGfDvJBV3hc4qxnND_LOwk90dtHX6EeJBt5nIJSMQ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335" y="1360851"/>
            <a:ext cx="1830665" cy="182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7010613" y="0"/>
            <a:ext cx="2133387" cy="130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dirty="0" smtClean="0">
                <a:solidFill>
                  <a:srgbClr val="FF0000"/>
                </a:solidFill>
              </a:rPr>
              <a:t>100%</a:t>
            </a:r>
            <a:endParaRPr lang="ru-RU" sz="7200" dirty="0" smtClean="0">
              <a:solidFill>
                <a:srgbClr val="FF0000"/>
              </a:solidFill>
            </a:endParaRPr>
          </a:p>
          <a:p>
            <a:pPr marL="228600" lvl="0" indent="-228600" algn="ctr" defTabSz="914400">
              <a:lnSpc>
                <a:spcPct val="90000"/>
              </a:lnSpc>
              <a:defRPr/>
            </a:pPr>
            <a:r>
              <a:rPr lang="de-DE" b="1" dirty="0" err="1" smtClean="0"/>
              <a:t>taught</a:t>
            </a:r>
            <a:r>
              <a:rPr lang="de-DE" b="1" dirty="0" smtClean="0"/>
              <a:t> in English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18" name="Picture 4" descr="In 2018, students from 10 countries came to GSEM to learn about doing business in Russi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5543" y="5408752"/>
            <a:ext cx="2557497" cy="1449248"/>
          </a:xfrm>
          <a:prstGeom prst="rect">
            <a:avLst/>
          </a:prstGeom>
          <a:noFill/>
        </p:spPr>
      </p:pic>
      <p:sp>
        <p:nvSpPr>
          <p:cNvPr id="20" name="Содержимое 2"/>
          <p:cNvSpPr txBox="1">
            <a:spLocks/>
          </p:cNvSpPr>
          <p:nvPr/>
        </p:nvSpPr>
        <p:spPr>
          <a:xfrm rot="16200000">
            <a:off x="-741413" y="5548543"/>
            <a:ext cx="2050869" cy="56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sz="1600" b="1" dirty="0" smtClean="0">
                <a:solidFill>
                  <a:srgbClr val="FF0000"/>
                </a:solidFill>
              </a:rPr>
              <a:t>International Summer School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40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595" y="329014"/>
            <a:ext cx="691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576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 ADVANTAGES</a:t>
            </a:r>
            <a:endParaRPr lang="ru-RU" b="1" dirty="0">
              <a:solidFill>
                <a:srgbClr val="00576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374" y="1295400"/>
            <a:ext cx="1548692" cy="800100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 Degrees and ACCA Exams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497" y="1284070"/>
            <a:ext cx="6507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LIEGE 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+ ACCA + Oxford Brookes University</a:t>
            </a:r>
            <a:endParaRPr lang="ru-RU" sz="1600" b="1" dirty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Extendent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Career Opportunities in Russia and in the World: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ACCA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Qualification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Exams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F1,F2,F3, F7)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BSc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degree in Applied Accounting awarded by Oxford Brookes University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ACCA Privileg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ACCA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08270" y="1295400"/>
            <a:ext cx="689610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9500" y="2703884"/>
            <a:ext cx="1548692" cy="800100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Internationalization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8497" y="2692554"/>
            <a:ext cx="650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Semester internship at  partner universities</a:t>
            </a:r>
            <a:endParaRPr lang="ru-RU" sz="1600" b="1" dirty="0" smtClean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Exchanges window 2-3 semesters, International Summer School for Masters (5 ECTS)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08270" y="2703884"/>
            <a:ext cx="689610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3374" y="3978106"/>
            <a:ext cx="1548692" cy="800100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Multi-cultural </a:t>
            </a:r>
            <a:r>
              <a:rPr lang="en-US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Invironment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8497" y="3966776"/>
            <a:ext cx="65073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46% of all students in academic groups are foreign students</a:t>
            </a:r>
          </a:p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Czech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Republic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France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Germany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CIS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08270" y="3978106"/>
            <a:ext cx="689610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2"/>
          <p:cNvSpPr txBox="1">
            <a:spLocks/>
          </p:cNvSpPr>
          <p:nvPr/>
        </p:nvSpPr>
        <p:spPr>
          <a:xfrm>
            <a:off x="352697" y="5006252"/>
            <a:ext cx="3866606" cy="3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Employers and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de-DE" sz="2000" b="1" dirty="0" smtClean="0">
                <a:solidFill>
                  <a:srgbClr val="FF0000"/>
                </a:solidFill>
              </a:rPr>
              <a:t>orporate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de-DE" sz="2000" b="1" dirty="0" smtClean="0">
                <a:solidFill>
                  <a:srgbClr val="FF0000"/>
                </a:solidFill>
              </a:rPr>
              <a:t>artners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41" y="5341893"/>
            <a:ext cx="8326821" cy="133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837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595" y="329014"/>
            <a:ext cx="691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576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 TRACKS AND GRADUATE CAREER</a:t>
            </a:r>
            <a:endParaRPr lang="ru-RU" b="1" dirty="0">
              <a:solidFill>
                <a:srgbClr val="00576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372" y="1295400"/>
            <a:ext cx="110765" cy="1761309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616" y="1353972"/>
            <a:ext cx="65082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INTERNTIONAL BUSINESS courses: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business Strategie; Global supply chain management; Procurement Technology;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Modeling and optimization of business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FINANCIAL MANAGEMENT courses:</a:t>
            </a:r>
            <a:r>
              <a:rPr lang="ru-RU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Fanatical management (F9); Value based management; Taxation (F6);Audit and Assurance (F8); Performance management (F5)</a:t>
            </a:r>
          </a:p>
        </p:txBody>
      </p:sp>
      <p:cxnSp>
        <p:nvCxnSpPr>
          <p:cNvPr id="25" name="Прямая соединительная линия 24"/>
          <p:cNvCxnSpPr>
            <a:cxnSpLocks/>
            <a:stCxn id="2" idx="0"/>
          </p:cNvCxnSpPr>
          <p:nvPr/>
        </p:nvCxnSpPr>
        <p:spPr>
          <a:xfrm>
            <a:off x="388755" y="1295400"/>
            <a:ext cx="8315615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1751" y="3670663"/>
            <a:ext cx="67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Practice-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oriented</a:t>
            </a:r>
            <a:r>
              <a:rPr lang="de-DE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</a:t>
            </a:r>
            <a:r>
              <a:rPr lang="ru-RU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and practice-oriented projects;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Internship, Professional Internship, Research Projects, Thesis Defense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2" y="4787991"/>
            <a:ext cx="8203474" cy="186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648" y="1397726"/>
            <a:ext cx="2136351" cy="305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6488668"/>
            <a:ext cx="883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More information</a:t>
            </a:r>
            <a:r>
              <a:rPr lang="ru-RU" b="1" dirty="0" smtClean="0"/>
              <a:t>: </a:t>
            </a:r>
            <a:r>
              <a:rPr lang="de-DE" b="1" dirty="0">
                <a:hlinkClick r:id="rId4"/>
              </a:rPr>
              <a:t>https://urfu.ru/ru/applicant</a:t>
            </a:r>
            <a:r>
              <a:rPr lang="de-DE" b="1" dirty="0" smtClean="0">
                <a:hlinkClick r:id="rId4"/>
              </a:rPr>
              <a:t>/</a:t>
            </a:r>
            <a:r>
              <a:rPr lang="de-DE" b="1" dirty="0" smtClean="0"/>
              <a:t>; </a:t>
            </a:r>
            <a:r>
              <a:rPr lang="de-DE" b="1" dirty="0" smtClean="0">
                <a:hlinkClick r:id="rId5"/>
              </a:rPr>
              <a:t>https://programs.edu.urfu.ru/ru/10109/</a:t>
            </a:r>
            <a:endParaRPr lang="de-DE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7340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890" y="240080"/>
            <a:ext cx="7886700" cy="55860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576E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УСЛОВИЯ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616" y="1367035"/>
            <a:ext cx="691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apply</a:t>
            </a:r>
          </a:p>
          <a:p>
            <a:pPr algn="just"/>
            <a:r>
              <a:rPr lang="de-DE" sz="1600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https://urfu.ru/en/international/programs-and-courses/master-programs-in-english/international-management/</a:t>
            </a:r>
            <a:endParaRPr lang="de-DE" sz="1600" dirty="0" smtClean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de-DE" sz="1600" dirty="0" smtClean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https://programs.edu.urfu.ru/ru/10109/</a:t>
            </a:r>
            <a:endParaRPr lang="en-US" sz="1600" dirty="0" smtClean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b="1" dirty="0" err="1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371960" y="1295400"/>
            <a:ext cx="833241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3372" y="1295400"/>
            <a:ext cx="77175" cy="1065888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325" y="2799594"/>
            <a:ext cx="6913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 algn="just"/>
            <a:r>
              <a:rPr lang="en-US" sz="20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presentation  of the program</a:t>
            </a:r>
            <a:r>
              <a:rPr lang="en-US" sz="12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de-DE" sz="1600" dirty="0" smtClean="0">
                <a:hlinkClick r:id="rId4"/>
              </a:rPr>
              <a:t>https://www.youtube.com/watch?v=ctZbzv4bpm</a:t>
            </a: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93732" y="2780211"/>
            <a:ext cx="833241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55144" y="2780211"/>
            <a:ext cx="77175" cy="1065888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160" y="4323595"/>
            <a:ext cx="691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</a:t>
            </a:r>
          </a:p>
          <a:p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Liudmila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Ruzhanskaya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l.s.ruzhanskaya@urfu.ru</a:t>
            </a:r>
          </a:p>
          <a:p>
            <a:r>
              <a:rPr lang="en-US" sz="20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gsem.urfu.ru</a:t>
            </a:r>
            <a:endParaRPr lang="en-US" sz="2000" b="1" dirty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415504" y="4265023"/>
            <a:ext cx="833241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6916" y="4265023"/>
            <a:ext cx="77175" cy="1065888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316</Words>
  <Application>Microsoft Office PowerPoint</Application>
  <PresentationFormat>Экран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УСЛОВИЯ ПОСТУПЛЕНИЯ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New World  in the heart of Russia: Ural Federal University</dc:title>
  <dc:creator>Администратор</dc:creator>
  <cp:lastModifiedBy>123</cp:lastModifiedBy>
  <cp:revision>114</cp:revision>
  <cp:lastPrinted>2019-08-18T19:03:40Z</cp:lastPrinted>
  <dcterms:created xsi:type="dcterms:W3CDTF">2018-11-15T17:46:58Z</dcterms:created>
  <dcterms:modified xsi:type="dcterms:W3CDTF">2020-05-20T14:18:31Z</dcterms:modified>
</cp:coreProperties>
</file>